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2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5A720"/>
    <a:srgbClr val="006600"/>
    <a:srgbClr val="04861A"/>
    <a:srgbClr val="99FF99"/>
    <a:srgbClr val="CCFF99"/>
    <a:srgbClr val="99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3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51A8-3D25-4D9D-8799-11D8792C08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218110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DBBA6-EA0C-4F8E-8F01-06E9E78DC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79357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BE17-04BD-4FB1-AD21-734CB6586A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6173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389D-5843-4884-B197-94C89900F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46953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96551-E3EA-432F-9639-4EA0525357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31434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9131-5259-4A41-8BBE-6A47B69012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12953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E4E72-81ED-4965-9C44-B72D36BA67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4847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3F200-25B8-43CA-8DD1-0FFEBF210F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88040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67D79-1E76-4575-8F1D-CDA6AD5DA6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199618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BD7BC-4C99-4BBF-85B7-1323B535A2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14203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986D5-2F17-4E7D-9162-BB811A6A76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58792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05A720"/>
            </a:gs>
            <a:gs pos="77000">
              <a:srgbClr val="04861A"/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 dirty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dirty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E851AE9-36E1-4624-AC5D-E755405C69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60032" y="5373688"/>
            <a:ext cx="4025207" cy="1176337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Выполнила: Панфилова Л.Ф.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Место работы: 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д/с № 127 «Гуси-лебеди»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25" y="260648"/>
            <a:ext cx="2640000" cy="20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7904" y="2780928"/>
            <a:ext cx="4392488" cy="108012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  <a:r>
              <a:rPr lang="ru-RU" sz="36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здоровом теле – здоровый дух</a:t>
            </a:r>
            <a:r>
              <a:rPr lang="ru-RU" sz="28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!</a:t>
            </a:r>
            <a:endParaRPr lang="ru-RU" sz="2800" dirty="0" smtClean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680"/>
            <a:ext cx="2722752" cy="20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9" y="2546680"/>
            <a:ext cx="2728546" cy="2016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0408"/>
            <a:ext cx="2592288" cy="2016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623" y="476250"/>
            <a:ext cx="6984777" cy="17637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Загадка</a:t>
            </a: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b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«Бегают, прыгают, в игры играют, как одним словом    их  называют?»</a:t>
            </a:r>
            <a:r>
              <a:rPr lang="ru-RU" sz="3200" dirty="0" smtClean="0"/>
              <a:t> </a:t>
            </a: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12" y="2313038"/>
            <a:ext cx="3246914" cy="230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2313038"/>
            <a:ext cx="3541215" cy="2520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40" y="4076700"/>
            <a:ext cx="3317042" cy="230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260350"/>
            <a:ext cx="6048796" cy="2555875"/>
          </a:xfrm>
          <a:ln w="12700"/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</a:t>
            </a:r>
            <a:r>
              <a:rPr lang="ru-RU" sz="28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Загадка: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</a:t>
            </a:r>
            <a:r>
              <a:rPr lang="ru-RU" sz="2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Звонкий, громкий и </a:t>
            </a:r>
            <a: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прыгучий</a:t>
            </a:r>
            <a:b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Улетает аж за тучи</a:t>
            </a:r>
            <a:b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 на радость детворе</a:t>
            </a:r>
            <a:b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Звонко скачет во </a:t>
            </a:r>
            <a:r>
              <a:rPr lang="ru-RU" sz="2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дворе.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9" y="3098242"/>
            <a:ext cx="2164045" cy="2088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404664"/>
            <a:ext cx="2178050" cy="230425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36" y="2990242"/>
            <a:ext cx="2232248" cy="23040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06" y="4067546"/>
            <a:ext cx="2088273" cy="220550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8" y="4531122"/>
            <a:ext cx="2198743" cy="21240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0.07952 7.40741E-7 C 0.11511 7.40741E-7 0.15903 -0.10486 0.15903 -0.18935 L 0.15903 -0.37847 " pathEditMode="relative" rAng="0" ptsTypes="FfFF">
                                      <p:cBhvr>
                                        <p:cTn id="70" dur="2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86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13" y="348398"/>
            <a:ext cx="141335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398"/>
            <a:ext cx="244827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43" y="348398"/>
            <a:ext cx="1728651" cy="1656000"/>
          </a:xfrm>
          <a:prstGeom prst="rect">
            <a:avLst/>
          </a:prstGeom>
          <a:solidFill>
            <a:srgbClr val="05A720"/>
          </a:solidFill>
          <a:ln>
            <a:noFill/>
          </a:ln>
          <a:effectLst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696"/>
            <a:ext cx="8229600" cy="129614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«Кто знает больше слов о мяче?»</a:t>
            </a:r>
            <a:br>
              <a:rPr lang="ru-RU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Какой?</a:t>
            </a: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6" y="2528887"/>
            <a:ext cx="1638300" cy="17287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AutoShape 7"/>
          <p:cNvSpPr>
            <a:spLocks noChangeArrowheads="1"/>
          </p:cNvSpPr>
          <p:nvPr/>
        </p:nvSpPr>
        <p:spPr bwMode="auto">
          <a:xfrm>
            <a:off x="2034006" y="3099753"/>
            <a:ext cx="488156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62" y="2547144"/>
            <a:ext cx="1584325" cy="169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AutoShape 12"/>
          <p:cNvSpPr>
            <a:spLocks noChangeArrowheads="1"/>
          </p:cNvSpPr>
          <p:nvPr/>
        </p:nvSpPr>
        <p:spPr bwMode="auto">
          <a:xfrm>
            <a:off x="4142422" y="3099752"/>
            <a:ext cx="416371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AutoShape 14"/>
          <p:cNvSpPr>
            <a:spLocks noChangeArrowheads="1"/>
          </p:cNvSpPr>
          <p:nvPr/>
        </p:nvSpPr>
        <p:spPr bwMode="auto">
          <a:xfrm>
            <a:off x="6292582" y="3089085"/>
            <a:ext cx="488156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Text Box 20"/>
          <p:cNvSpPr txBox="1">
            <a:spLocks noChangeArrowheads="1"/>
          </p:cNvSpPr>
          <p:nvPr/>
        </p:nvSpPr>
        <p:spPr bwMode="auto">
          <a:xfrm>
            <a:off x="6804248" y="2547143"/>
            <a:ext cx="1728192" cy="1569660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9600" b="1" dirty="0" smtClean="0">
                <a:solidFill>
                  <a:srgbClr val="000000"/>
                </a:solidFill>
              </a:rPr>
              <a:t>?</a:t>
            </a:r>
            <a:endParaRPr lang="ru-RU" sz="800" b="1" dirty="0" smtClean="0">
              <a:solidFill>
                <a:srgbClr val="000000"/>
              </a:solidFill>
            </a:endParaRPr>
          </a:p>
        </p:txBody>
      </p:sp>
      <p:pic>
        <p:nvPicPr>
          <p:cNvPr id="5130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4" y="2547143"/>
            <a:ext cx="1583701" cy="169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2" grpId="1"/>
      <p:bldP spid="5124" grpId="0" animBg="1"/>
      <p:bldP spid="5124" grpId="1" animBg="1"/>
      <p:bldP spid="5126" grpId="0" animBg="1"/>
      <p:bldP spid="5126" grpId="1" animBg="1"/>
      <p:bldP spid="5127" grpId="0" animBg="1"/>
      <p:bldP spid="5127" grpId="1" animBg="1"/>
      <p:bldP spid="5129" grpId="0" animBg="1"/>
      <p:bldP spid="5129" grpId="1" animBg="1"/>
      <p:bldP spid="512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332657"/>
            <a:ext cx="7772400" cy="86409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«Что умеет делать мяч?»</a:t>
            </a:r>
          </a:p>
        </p:txBody>
      </p:sp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14" y="1564812"/>
            <a:ext cx="2060550" cy="17921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7812"/>
            <a:ext cx="2088231" cy="20774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35" y="4893622"/>
            <a:ext cx="1914525" cy="18629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7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14" y="4087812"/>
            <a:ext cx="2060550" cy="20774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4812"/>
            <a:ext cx="2088232" cy="172017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13" y="1788334"/>
            <a:ext cx="2107215" cy="21960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3" name="Стрелка вниз 2"/>
          <p:cNvSpPr/>
          <p:nvPr/>
        </p:nvSpPr>
        <p:spPr>
          <a:xfrm rot="3410255">
            <a:off x="2638424" y="3728489"/>
            <a:ext cx="484188" cy="979488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7534">
            <a:off x="2622795" y="2280024"/>
            <a:ext cx="789076" cy="63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8039">
            <a:off x="5679026" y="2273068"/>
            <a:ext cx="850044" cy="68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3879">
            <a:off x="4179005" y="4212837"/>
            <a:ext cx="656986" cy="53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7919">
            <a:off x="5825491" y="3790096"/>
            <a:ext cx="846404" cy="68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54" y="1849169"/>
            <a:ext cx="2732698" cy="197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2588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«Каким спортсменам нужен</a:t>
            </a:r>
            <a:br>
              <a:rPr lang="ru-RU" sz="4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такой мяч?»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24844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8082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2881039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736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4167888"/>
            <a:ext cx="25574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2557463" cy="207168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47" y="1779588"/>
            <a:ext cx="2928664" cy="209391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73238"/>
            <a:ext cx="2808287" cy="210661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149725"/>
            <a:ext cx="2928664" cy="216058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736850" cy="216058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5859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6" y="4174408"/>
            <a:ext cx="2700338" cy="216058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358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358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358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358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8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358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8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70" decel="100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770" decel="100000"/>
                                        <p:tgtEl>
                                          <p:spTgt spid="358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1"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2780928"/>
            <a:ext cx="8328102" cy="151216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Спасибо </a:t>
            </a:r>
            <a:b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за внимание!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376066" cy="2952303"/>
          </a:xfrm>
          <a:prstGeom prst="rect">
            <a:avLst/>
          </a:prstGeom>
          <a:solidFill>
            <a:schemeClr val="tx1"/>
          </a:solidFill>
          <a:ln w="57150" cmpd="thickThin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ysClr val="windowText" lastClr="000000"/>
      </a:dk1>
      <a:lt1>
        <a:sysClr val="window" lastClr="FFFFFF"/>
      </a:lt1>
      <a:dk2>
        <a:srgbClr val="00B050"/>
      </a:dk2>
      <a:lt2>
        <a:srgbClr val="C6E7FC"/>
      </a:lt2>
      <a:accent1>
        <a:srgbClr val="5BD078"/>
      </a:accent1>
      <a:accent2>
        <a:srgbClr val="5BD078"/>
      </a:accent2>
      <a:accent3>
        <a:srgbClr val="5BD078"/>
      </a:accent3>
      <a:accent4>
        <a:srgbClr val="00B050"/>
      </a:accent4>
      <a:accent5>
        <a:srgbClr val="DC9F0B"/>
      </a:accent5>
      <a:accent6>
        <a:srgbClr val="05E0DB"/>
      </a:accent6>
      <a:hlink>
        <a:srgbClr val="0080FF"/>
      </a:hlink>
      <a:folHlink>
        <a:srgbClr val="5EAEFF"/>
      </a:folHlink>
    </a:clrScheme>
    <a:fontScheme name="Symphony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aramond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706</TotalTime>
  <Words>50</Words>
  <Application>Microsoft Office PowerPoint</Application>
  <PresentationFormat>Экран (4:3)</PresentationFormat>
  <Paragraphs>12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Апекс</vt:lpstr>
      <vt:lpstr>В здоровом теле – здоровый дух!</vt:lpstr>
      <vt:lpstr>Загадка:  «Бегают, прыгают, в игры играют, как одним словом    их  называют?» </vt:lpstr>
      <vt:lpstr>                   Загадка:              Звонкий, громкий и прыгучий  Улетает аж за тучи  И на радость детворе  Звонко скачет во дворе.</vt:lpstr>
      <vt:lpstr>«Кто знает больше слов о мяче?» Какой?</vt:lpstr>
      <vt:lpstr>«Что умеет делать мяч?»</vt:lpstr>
      <vt:lpstr>«Каким спортсменам нужен  такой мяч?»</vt:lpstr>
      <vt:lpstr>     Спасибо                      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Alexander G. Demidov</dc:creator>
  <cp:lastModifiedBy>Admin</cp:lastModifiedBy>
  <cp:revision>41</cp:revision>
  <dcterms:created xsi:type="dcterms:W3CDTF">2012-09-29T10:25:30Z</dcterms:created>
  <dcterms:modified xsi:type="dcterms:W3CDTF">2018-03-24T18:06:54Z</dcterms:modified>
</cp:coreProperties>
</file>