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5"/>
  </p:notesMasterIdLst>
  <p:sldIdLst>
    <p:sldId id="256" r:id="rId2"/>
    <p:sldId id="257" r:id="rId3"/>
    <p:sldId id="322" r:id="rId4"/>
    <p:sldId id="324" r:id="rId5"/>
    <p:sldId id="258" r:id="rId6"/>
    <p:sldId id="283" r:id="rId7"/>
    <p:sldId id="340" r:id="rId8"/>
    <p:sldId id="316" r:id="rId9"/>
    <p:sldId id="341" r:id="rId10"/>
    <p:sldId id="259" r:id="rId11"/>
    <p:sldId id="260" r:id="rId12"/>
    <p:sldId id="262" r:id="rId13"/>
    <p:sldId id="261" r:id="rId14"/>
    <p:sldId id="263" r:id="rId15"/>
    <p:sldId id="264" r:id="rId16"/>
    <p:sldId id="265" r:id="rId17"/>
    <p:sldId id="266" r:id="rId18"/>
    <p:sldId id="267" r:id="rId19"/>
    <p:sldId id="268" r:id="rId20"/>
    <p:sldId id="294" r:id="rId21"/>
    <p:sldId id="281" r:id="rId22"/>
    <p:sldId id="269" r:id="rId23"/>
    <p:sldId id="311" r:id="rId24"/>
    <p:sldId id="320" r:id="rId25"/>
    <p:sldId id="319" r:id="rId26"/>
    <p:sldId id="284" r:id="rId27"/>
    <p:sldId id="310" r:id="rId28"/>
    <p:sldId id="270" r:id="rId29"/>
    <p:sldId id="271" r:id="rId30"/>
    <p:sldId id="312" r:id="rId31"/>
    <p:sldId id="313" r:id="rId32"/>
    <p:sldId id="282" r:id="rId33"/>
    <p:sldId id="285" r:id="rId34"/>
    <p:sldId id="314" r:id="rId35"/>
    <p:sldId id="286" r:id="rId36"/>
    <p:sldId id="287" r:id="rId37"/>
    <p:sldId id="315" r:id="rId38"/>
    <p:sldId id="288" r:id="rId39"/>
    <p:sldId id="318" r:id="rId40"/>
    <p:sldId id="301" r:id="rId41"/>
    <p:sldId id="302" r:id="rId42"/>
    <p:sldId id="299" r:id="rId43"/>
    <p:sldId id="278" r:id="rId44"/>
    <p:sldId id="325" r:id="rId45"/>
    <p:sldId id="272" r:id="rId46"/>
    <p:sldId id="274" r:id="rId47"/>
    <p:sldId id="279" r:id="rId48"/>
    <p:sldId id="280" r:id="rId49"/>
    <p:sldId id="323" r:id="rId50"/>
    <p:sldId id="275" r:id="rId51"/>
    <p:sldId id="276" r:id="rId52"/>
    <p:sldId id="339" r:id="rId53"/>
    <p:sldId id="337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075" autoAdjust="0"/>
  </p:normalViewPr>
  <p:slideViewPr>
    <p:cSldViewPr>
      <p:cViewPr varScale="1">
        <p:scale>
          <a:sx n="69" d="100"/>
          <a:sy n="69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F01D-12EE-422A-A9B7-AFE04973801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B4952-5E49-48CA-A431-FF17119C6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9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B4952-5E49-48CA-A431-FF17119C656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77BB47-30EF-48CC-921C-77C6F4EC005E}" type="datetimeFigureOut">
              <a:rPr lang="ru-RU" smtClean="0"/>
              <a:pPr/>
              <a:t>25.03.2018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4D0A2E-CFE9-4062-B8BC-D1A5453A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568952" cy="13681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9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Фортепиано – </a:t>
            </a:r>
            <a:br>
              <a:rPr lang="ru-RU" sz="49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король всех инструментов</a:t>
            </a:r>
            <a:endParaRPr lang="ru-RU" sz="49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56176" y="3501008"/>
            <a:ext cx="2520280" cy="194421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ыполнила </a:t>
            </a:r>
            <a:r>
              <a:rPr lang="ru-RU" sz="18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Скрыпник</a:t>
            </a: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Любовь Павловна преподаватель и концертмейстер ДШИ №7 г. Курска</a:t>
            </a:r>
            <a:endParaRPr lang="ru-RU" sz="18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оял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65249"/>
            <a:ext cx="5112593" cy="4645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29000"/>
            <a:ext cx="8280920" cy="26511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Первое, что мы видим у фортепиано – это клавиатура, семейство белых и черных клавиш. Всего у фортепиано 88 клавиш. Клавиши соединены с молоточками. Нажатие на клавишу заставляет молоточек ударить по струнам. Головка молоточка обтянута специальным шерстяным войлоком -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флицем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Саша\Desktop\презентация рояль\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9527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ояль клавиату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731313" cy="2045868"/>
          </a:xfrm>
          <a:prstGeom prst="rect">
            <a:avLst/>
          </a:prstGeom>
        </p:spPr>
      </p:pic>
      <p:pic>
        <p:nvPicPr>
          <p:cNvPr id="6" name="Рисунок 5" descr="4_nawg8wbwE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32656"/>
            <a:ext cx="2194560" cy="1645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ст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782" y="0"/>
            <a:ext cx="3617218" cy="280035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51920" y="2780928"/>
            <a:ext cx="5040560" cy="40770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Клавише соответствует от одной до трех струн. Струны соответствующие каждой клавише, называются «хором». Слева низкие басовые звуки, посредине средние звуки по высоте, справа высокие тонкие звуки. У самых низких звуков – самые длинные и толстые струны, которые еще и перевиты медной проволокой, средние звуки имеют по три струны средней длины, высокие по две самых коротких струн.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059534" cy="5240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5493865" cy="381684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2808312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струны стальные крепятся на прочную чугунную раму.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262942" y="926652"/>
            <a:ext cx="3578218" cy="7108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Рисунок 10" descr="IMG_20151004_01405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942" y="188984"/>
            <a:ext cx="3561588" cy="266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3711"/>
            <a:ext cx="3920490" cy="26117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211" y="-243408"/>
            <a:ext cx="4567714" cy="3417570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23528" y="620688"/>
            <a:ext cx="4752528" cy="55446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 получается от вибрации, «дрожания» струны. Если струну ударить и не трогать, она звучит достаточно долго. Поэтому для того, чтобы один звук не накладывался на другой существуют специальные глушители-демпферы, такие особые войлочные подушечки. Как только мы отпускаем клавишу, струну заглушает демпфер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Настройка-пианино-струны-хора-унисоны-окта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49080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4639"/>
            <a:ext cx="7344816" cy="320118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 струнами крепится специальный деревянный щит, склеенный из небольших дощечек – резонансная дека. Дека усиливает звучание струн. Изготавливается из специальной породы дерева – акустической ели. Такие ели растут на крутых склонах высоких гор. Корпус фортепиано делается из несколько слоев дерева, которое склеивают между собой, сверху полируют и покрывают особым лаком.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CB_Steg_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41" y="3475820"/>
            <a:ext cx="4086225" cy="27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3501008"/>
            <a:ext cx="3909060" cy="2606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7408" y="404664"/>
            <a:ext cx="5077040" cy="583264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фортепиано есть две педали. При помощи правой можно поднять все демпферы сразу. Это дает возможность продлевать и связывать звуки, делать их более сильными, яркими, певучими. Левая педаль сдвигает молоточки вправо и поэтому они ударяют не по трем струнам, а по двум или одной. Звук становится более тихим, мягким, матовым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педал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2857500" cy="1905000"/>
          </a:xfrm>
          <a:prstGeom prst="rect">
            <a:avLst/>
          </a:prstGeom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2761488" cy="3401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Предшественниками фортепиано были тоже клавишно-струнные инструменты: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Старинный струнный инструмент цимбалы.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цимба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6773" y="1892238"/>
            <a:ext cx="3840480" cy="2889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6366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Первый клавишный инструмент, у которого были струны –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клавикорд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клавикорд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71" y="3429001"/>
            <a:ext cx="4379595" cy="2913698"/>
          </a:xfrm>
          <a:prstGeom prst="rect">
            <a:avLst/>
          </a:prstGeom>
        </p:spPr>
      </p:pic>
      <p:pic>
        <p:nvPicPr>
          <p:cNvPr id="9" name="Рисунок 8" descr="IMG_7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3"/>
            <a:ext cx="3793236" cy="2843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74639"/>
            <a:ext cx="3816424" cy="286633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Клавикорд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имел устройство, похожее на устройство современного фортепиано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клавикорд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4089083" cy="3634740"/>
          </a:xfrm>
          <a:prstGeom prst="rect">
            <a:avLst/>
          </a:prstGeom>
        </p:spPr>
      </p:pic>
      <p:pic>
        <p:nvPicPr>
          <p:cNvPr id="9" name="Рисунок 8" descr="клавикорд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4" y="3501003"/>
            <a:ext cx="3971639" cy="29706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0" y="3645024"/>
            <a:ext cx="3276981" cy="2324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76672"/>
            <a:ext cx="4824536" cy="5530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Однако, его звук был слишком тихим и мягким для того, чтобы на нем можно было играть перед большим количеством людей.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 нажатии на клавишу маленький медный квадратик, под названием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тангент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ударял струну. В тоже время, поднятый демпфер позволял струне вибрировать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254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865" y="3276619"/>
            <a:ext cx="2715768" cy="2598420"/>
          </a:xfrm>
          <a:prstGeom prst="rect">
            <a:avLst/>
          </a:prstGeom>
        </p:spPr>
      </p:pic>
      <p:pic>
        <p:nvPicPr>
          <p:cNvPr id="5" name="Рисунок 4" descr="clavichord-2287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00" y="620688"/>
            <a:ext cx="2705627" cy="2318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935" y="274638"/>
            <a:ext cx="2952750" cy="2209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5194920" cy="28083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Фортепиано – семейство клавишно-струнных инструментов с молоточковой механикой. Сейчас существует в двух разновидностях – рояль и пианино.</a:t>
            </a:r>
          </a:p>
          <a:p>
            <a:pPr algn="ctr"/>
            <a:endParaRPr lang="ru-RU" sz="2500" b="1" i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90" y="3393018"/>
            <a:ext cx="4641429" cy="3192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/>
          <a:lstStyle/>
          <a:p>
            <a:pPr marL="109728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0" y="980728"/>
            <a:ext cx="4076700" cy="367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0" y="3828575"/>
            <a:ext cx="3499104" cy="2798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412255"/>
            <a:ext cx="3826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клавикорда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было по одной струне на каждую клавишу. Будучи очень тихим инструментом, 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клавикорд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все же позволял делать крещендо и диминуэндо.</a:t>
            </a:r>
          </a:p>
        </p:txBody>
      </p:sp>
    </p:spTree>
    <p:extLst>
      <p:ext uri="{BB962C8B-B14F-4D97-AF65-F5344CB8AC3E}">
        <p14:creationId xmlns:p14="http://schemas.microsoft.com/office/powerpoint/2010/main" val="33482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49551" cy="3262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476672"/>
            <a:ext cx="3466728" cy="208823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Музей четырех композиторов. Германия, Гамбург.</a:t>
            </a:r>
            <a:br>
              <a:rPr lang="ru-RU" sz="27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284984"/>
            <a:ext cx="448056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Другой клавишный инструмент – клавесин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1184" cy="1092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french2-22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956" y="1988840"/>
            <a:ext cx="3434620" cy="4586288"/>
          </a:xfrm>
          <a:prstGeom prst="rect">
            <a:avLst/>
          </a:prstGeom>
        </p:spPr>
      </p:pic>
      <p:pic>
        <p:nvPicPr>
          <p:cNvPr id="10" name="Рисунок 9" descr="3mbolcioni1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3" y="1700807"/>
            <a:ext cx="3516154" cy="41276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65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«клавесин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 во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Франции,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арпсихорд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Англии,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кильфлюгель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 Германии, чембало – в Италии сохранились за большими инструментами крыловидной формы с диапазоном до 5 октав.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3136075"/>
            <a:ext cx="4389120" cy="2871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" y="2204861"/>
            <a:ext cx="3511296" cy="3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58306"/>
            <a:ext cx="3245263" cy="272977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65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Существовали также меньшие по размерам инструменты, обычно прямоугольной формы, с одинарными струнами и диапазоном до 4 октав, называвшиеся: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эпинет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(во Франции), спинет (в Италии), вёрджинел (в Англии).</a:t>
            </a:r>
          </a:p>
          <a:p>
            <a:pPr marL="109728" indent="0" algn="ctr">
              <a:buNone/>
            </a:pP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80" y="2276872"/>
            <a:ext cx="3048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" y="2404844"/>
            <a:ext cx="3444240" cy="22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36" y="115926"/>
            <a:ext cx="2317750" cy="3143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8" y="2843051"/>
            <a:ext cx="2916382" cy="299817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/>
          <a:lstStyle/>
          <a:p>
            <a:pPr marL="109728" indent="0" algn="ctr">
              <a:buNone/>
            </a:pPr>
            <a:endParaRPr lang="ru-RU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4" y="175525"/>
            <a:ext cx="3125336" cy="2344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54" y="3143834"/>
            <a:ext cx="2926080" cy="348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82" y="116632"/>
            <a:ext cx="2278186" cy="3417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94" y="3691918"/>
            <a:ext cx="2407906" cy="300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84" y="3696689"/>
            <a:ext cx="3842683" cy="288139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186" y="404665"/>
            <a:ext cx="8229600" cy="5638532"/>
          </a:xfrm>
        </p:spPr>
        <p:txBody>
          <a:bodyPr/>
          <a:lstStyle/>
          <a:p>
            <a:pPr marL="109728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109728" indent="0">
              <a:buNone/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75" y="116632"/>
            <a:ext cx="2589414" cy="325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7" y="1267126"/>
            <a:ext cx="2694154" cy="3415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52" y="773071"/>
            <a:ext cx="2760282" cy="34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2468880" cy="272605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2388"/>
            <a:ext cx="8229600" cy="581490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 клавесин обычно отделывали очень изящно (корпус украшался рисунками, инкрустациями, резьбой). Отделка инструментов соответствовала стильной мебели эпохи Людовика </a:t>
            </a:r>
            <a:r>
              <a:rPr lang="en-US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16-17 вв. выделялись по качеству звука и своему художественному оформлению клавесины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антверпенских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мастеров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Руккерсов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9728" indent="0" algn="ctr">
              <a:buNone/>
            </a:pP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192388"/>
            <a:ext cx="8229600" cy="822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1008"/>
            <a:ext cx="3967163" cy="30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5"/>
            <a:ext cx="4680520" cy="5832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 на нем извлекался птичьими перышками или кусочками кожи (наподобие медиатора). К тому же струны клавесина расположены параллельно клавишам, как у современного рояля, а не перпендикулярно как у </a:t>
            </a:r>
            <a:r>
              <a:rPr lang="ru-RU" sz="28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клавикорда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современного пианино.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4664"/>
            <a:ext cx="3429000" cy="3086100"/>
          </a:xfrm>
          <a:prstGeom prst="rect">
            <a:avLst/>
          </a:prstGeom>
        </p:spPr>
      </p:pic>
      <p:pic>
        <p:nvPicPr>
          <p:cNvPr id="6" name="Рисунок 5" descr="IMG_20151004_014357_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3556000" cy="29959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404664"/>
            <a:ext cx="4248472" cy="56026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 клавесина – довольно слабый, не для исполнения музыки в больших залах. В произведениях для клавесина композиторы вставляли множество мелизмов (украшений) для того, чтобы длинные ноты могли звучать достаточно протяжно.</a:t>
            </a:r>
          </a:p>
          <a:p>
            <a:pPr algn="ctr"/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679" y="3340275"/>
            <a:ext cx="3507867" cy="2621471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3821"/>
            <a:ext cx="241935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662518"/>
            <a:ext cx="3911600" cy="432231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653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Рояль – концертный инструмент, его название в переводе с французского означает – «королевский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_20151004_020641_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370736"/>
            <a:ext cx="323657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Создателем виртуозного клавесинного стиля был итальянский композитор и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клавесинист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Д.Скарлатти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(ему принадлежат многочисленные произведения для клавесина).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18395"/>
            <a:ext cx="5086350" cy="396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64088" y="1052735"/>
            <a:ext cx="3024336" cy="338437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Клавесин во французском стиле работы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Жано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Поля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Руо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(Париж) по Никола </a:t>
            </a:r>
            <a:r>
              <a:rPr lang="ru-RU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Дюмону</a:t>
            </a: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1707 г.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2" y="259204"/>
            <a:ext cx="4079240" cy="56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6912768" cy="57606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Чудесный голос клавесина,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башмачок из хрусталя,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потерялся ночью синей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торжестве у короля.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нем прелесть сказочного бала,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Старинных танцев дивный звук.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Как жаль, что это все пропало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 волшебству чьему-то вдруг.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давно пером гусиным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пишет новых пьес.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бальных танцев с клавесином,</a:t>
            </a:r>
          </a:p>
          <a:p>
            <a:pPr marL="109728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несчастью принцев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принцесс.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(Галина Дядина)</a:t>
            </a:r>
          </a:p>
          <a:p>
            <a:pPr marL="109728" indent="0">
              <a:buNone/>
            </a:pPr>
            <a:endParaRPr lang="ru-RU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9933" y="116633"/>
            <a:ext cx="5120179" cy="216023"/>
          </a:xfrm>
        </p:spPr>
        <p:txBody>
          <a:bodyPr>
            <a:normAutofit fontScale="90000"/>
          </a:bodyPr>
          <a:lstStyle/>
          <a:p>
            <a:pPr algn="ctr"/>
            <a:endParaRPr lang="ru-RU" sz="2400" i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450592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65758"/>
            <a:ext cx="8229600" cy="5641533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вертикальных фортепиано – пирамидальное, пиано-лира, пиано-арфа, пиано-жираф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238500" cy="4857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66135"/>
            <a:ext cx="2720340" cy="41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вертикальных фортепиано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8" y="1725072"/>
            <a:ext cx="3192018" cy="4795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25072"/>
            <a:ext cx="2029968" cy="292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8" y="980728"/>
            <a:ext cx="2765425" cy="49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980728"/>
            <a:ext cx="3528392" cy="5026563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уникальный в своем роде инструмент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два в мире) – пирамидальное фортепиано, хранящееся в доме-музее рода Волконских, в Иркутске.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6" y="692696"/>
            <a:ext cx="3909060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" y="182956"/>
            <a:ext cx="2381596" cy="407253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64962" y="398982"/>
            <a:ext cx="3421837" cy="5966504"/>
          </a:xfrm>
        </p:spPr>
        <p:txBody>
          <a:bodyPr>
            <a:normAutofit fontScale="92500"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известное фортепиано приписывается К.-Э.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Фридеричи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(Гера, Германия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создавшего его в 1745 г. </a:t>
            </a:r>
          </a:p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уже в 1742 году из мастерской Иоганна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Зохера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Зантхофене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(Бавария) вышел подобный инструмент, а в 1748 году такие же инструменты делал и Г.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Зильберманн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182957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62" y="1916832"/>
            <a:ext cx="2648998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Разновидности вертикальных фортепиано</a:t>
            </a: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3408680" cy="4542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619500" cy="482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поднять дух итальянского принца, страдающего от депрессии, музыкант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Кирхер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соорудил для него кошачье фортепиано. Он выбрал котов, чьи природные голоса были разных тонов… Что же еще могло помочь, как не смех от такой музыки? – и так разбудили принца от меланхолии.</a:t>
            </a:r>
          </a:p>
          <a:p>
            <a:pPr marL="109728" indent="0">
              <a:buNone/>
            </a:pPr>
            <a:endParaRPr lang="ru-RU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44357"/>
            <a:ext cx="567842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23700"/>
            <a:ext cx="8229600" cy="5683592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699"/>
            <a:ext cx="2841080" cy="4116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08" y="1124744"/>
            <a:ext cx="3149600" cy="4598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89" y="2725095"/>
            <a:ext cx="2560027" cy="38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5245954"/>
            <a:ext cx="7643192" cy="991358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Фабрика </a:t>
            </a:r>
            <a:r>
              <a:rPr lang="ru-RU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Блютнер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(Германия, Лейпциг)</a:t>
            </a:r>
          </a:p>
          <a:p>
            <a:pPr marL="109728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основания – 1853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535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66811"/>
            <a:ext cx="3499104" cy="279806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" y="1052736"/>
            <a:ext cx="4374490" cy="13606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Музей музыкальных инструментов в Брюсселе</a:t>
            </a:r>
            <a:endParaRPr lang="ru-RU" sz="28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5" y="2564904"/>
            <a:ext cx="2811489" cy="3293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8143"/>
            <a:ext cx="271272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3507867" cy="4724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Музей музыкальных инструментов в Брюсселе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67097"/>
            <a:ext cx="8229600" cy="617688"/>
          </a:xfrm>
        </p:spPr>
        <p:txBody>
          <a:bodyPr/>
          <a:lstStyle/>
          <a:p>
            <a:pPr marL="109728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Пианино за столом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8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4" y="867097"/>
            <a:ext cx="4045804" cy="3878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03" y="3144367"/>
            <a:ext cx="4698353" cy="32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692696"/>
            <a:ext cx="4248472" cy="51125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рубеже 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XVIII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века композиторы и музыканты стали остро ощущать потребность в новом клавишном инструменте, который не уступал бы по выразительности скрипке.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4" descr="IMG_20151004_014322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298" y="836712"/>
            <a:ext cx="4371213" cy="4541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1" y="2132856"/>
            <a:ext cx="3622396" cy="3691891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732653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Более того, был необходим инструмент с большим динамическим диапазоном, способным на громовое фортиссимо, нежнейшее пианиссимо и тончайшие динамические переходы.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IMG_20151004_014436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569147"/>
            <a:ext cx="4572000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4968552" cy="2736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 мечты стали реальностью, когда в 1709 году итальянец  </a:t>
            </a:r>
            <a:r>
              <a:rPr lang="ru-RU" sz="22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Бартоломео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Кристофори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занимавшийся музыкальными инструментами семейства Медичи, изобрел первое фортепиано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кристофор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5" y="188640"/>
            <a:ext cx="3074670" cy="3246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3645024"/>
            <a:ext cx="54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назвал свое изобретение «</a:t>
            </a:r>
            <a:r>
              <a:rPr lang="en-US" sz="22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gravicembalo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</a:t>
            </a:r>
            <a:r>
              <a:rPr lang="en-US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piano e forte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что означает клавишный инструмент, играющий нежно и громко. Это название затем было сокращено и появилось слово «фортепиано».</a:t>
            </a:r>
            <a:endParaRPr lang="ru-RU" sz="22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tein_Hammerflu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996951"/>
            <a:ext cx="3587687" cy="374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4638"/>
            <a:ext cx="4252369" cy="602414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Очевидно, что появление фортепиано, казалось бы такое незначительное событие, стало поворотным моментом в истории искусства.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изобретение изменило характер всей европейской музыки, которая являлась важной частью всей мировой культуры.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прошедшие триста лет почти все великие композиторы писали для фортепиано, многие из них знамениты именно своими фортепианными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произведениями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шопе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944" y="2132856"/>
            <a:ext cx="2232279" cy="2640330"/>
          </a:xfrm>
          <a:prstGeom prst="rect">
            <a:avLst/>
          </a:prstGeom>
        </p:spPr>
      </p:pic>
      <p:pic>
        <p:nvPicPr>
          <p:cNvPr id="5" name="Рисунок 4" descr="qlow-250px-Sergei_Rachmaninoff_LOC_33969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78" y="3933055"/>
            <a:ext cx="1867371" cy="2881856"/>
          </a:xfrm>
          <a:prstGeom prst="rect">
            <a:avLst/>
          </a:prstGeom>
        </p:spPr>
      </p:pic>
      <p:pic>
        <p:nvPicPr>
          <p:cNvPr id="7" name="Рисунок 6" descr="shu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1" y="260647"/>
            <a:ext cx="2026539" cy="26026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264970" cy="31976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4581128"/>
            <a:ext cx="3744416" cy="86409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Музей четырех композиторов. 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Германия, Гамбург.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0" y="201997"/>
            <a:ext cx="4345229" cy="32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7" y="246087"/>
            <a:ext cx="4041315" cy="30309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645024"/>
            <a:ext cx="4174994" cy="1728192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Музей Четырех композиторов. Германия, Гамбург.</a:t>
            </a:r>
            <a:br>
              <a:rPr lang="ru-RU" sz="24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07809"/>
            <a:ext cx="3994099" cy="2995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1007"/>
            <a:ext cx="4011473" cy="30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XIX - XXI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веках фортепиано стало одним из самых распространенных инструментов.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38991"/>
            <a:ext cx="7187565" cy="478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anino_zimmermann_120_mahag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6"/>
            <a:ext cx="3538442" cy="2950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4639"/>
            <a:ext cx="4126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pPr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Пианино в переводе с итальянского значит «маленькое фортепиано».</a:t>
            </a:r>
          </a:p>
        </p:txBody>
      </p:sp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164676" cy="3333404"/>
          </a:xfrm>
          <a:prstGeom prst="rect">
            <a:avLst/>
          </a:prstGeom>
        </p:spPr>
      </p:pic>
      <p:pic>
        <p:nvPicPr>
          <p:cNvPr id="11" name="Содержимое 10" descr="pianino_zimmermann_116_vishny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88640"/>
            <a:ext cx="3782378" cy="32123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99950"/>
            <a:ext cx="3424271" cy="27432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224" y="332656"/>
            <a:ext cx="4525216" cy="43204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Оно звучит повсюду: на концертах классической, эстрадной, джазовой музыки, в балетных классах, в театрах и дворцах культуры, на радио и телевидении, учебных заведениях всех уровней. Это любимый инструмент домашнего </a:t>
            </a:r>
            <a:r>
              <a:rPr lang="ru-RU" sz="2600" b="1" i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музицирования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на нем играют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взрослые и дети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оркес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437112"/>
            <a:ext cx="2825496" cy="2256473"/>
          </a:xfrm>
          <a:prstGeom prst="rect">
            <a:avLst/>
          </a:prstGeom>
        </p:spPr>
      </p:pic>
      <p:pic>
        <p:nvPicPr>
          <p:cNvPr id="7" name="Рисунок 6" descr="оркестр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09120"/>
            <a:ext cx="2743200" cy="2190750"/>
          </a:xfrm>
          <a:prstGeom prst="rect">
            <a:avLst/>
          </a:prstGeom>
        </p:spPr>
      </p:pic>
      <p:pic>
        <p:nvPicPr>
          <p:cNvPr id="9" name="Рисунок 8" descr="Рисунок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74638"/>
            <a:ext cx="3550024" cy="2420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4942" y="3501008"/>
            <a:ext cx="4055547" cy="28378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864432"/>
            <a:ext cx="4608512" cy="321569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Несмотря на его молодость, фортепиано оказывает на общество в целом большое воздействие, чем какой-либо другой инструмент и, надо полагать, что его славе еще очень далеко до заката.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вок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436" y="284553"/>
            <a:ext cx="3718560" cy="2572004"/>
          </a:xfrm>
          <a:prstGeom prst="rect">
            <a:avLst/>
          </a:prstGeom>
        </p:spPr>
      </p:pic>
      <p:pic>
        <p:nvPicPr>
          <p:cNvPr id="6" name="Рисунок 5" descr="кам.ансамб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744" y="284553"/>
            <a:ext cx="3884371" cy="25699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громкое «форте»! Это нежное «пиано»!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Молоточки по струнам дарят музыку нам.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легко и свободно, то надрывно и рьяно,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Словно бриг в океане по ритмическим волнам.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«На цыпочках» можно, легким клавишам вторя,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Станцевать «Тарантеллу» или в вальсе кружить.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грозным «Корсаром» быть владыкою моря, 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в горных пещерах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гномий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клад сторожить.</a:t>
            </a:r>
          </a:p>
          <a:p>
            <a:pPr marL="109728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(Владимир </a:t>
            </a:r>
            <a:r>
              <a:rPr lang="ru-RU" sz="1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Безцветный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22326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234" y="260648"/>
            <a:ext cx="7772400" cy="759904"/>
          </a:xfrm>
        </p:spPr>
        <p:txBody>
          <a:bodyPr>
            <a:normAutofit/>
          </a:bodyPr>
          <a:lstStyle/>
          <a:p>
            <a:pPr algn="ctr"/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46" y="836712"/>
            <a:ext cx="5743575" cy="37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16"/>
            <a:ext cx="5110480" cy="4876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1615" y="858940"/>
            <a:ext cx="3034680" cy="1584176"/>
          </a:xfrm>
        </p:spPr>
        <p:txBody>
          <a:bodyPr>
            <a:normAutofit/>
          </a:bodyPr>
          <a:lstStyle/>
          <a:p>
            <a:r>
              <a:rPr lang="ru-RU" sz="26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Пианино</a:t>
            </a:r>
            <a:br>
              <a:rPr lang="ru-RU" sz="26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Rupert </a:t>
            </a:r>
            <a:r>
              <a:rPr lang="en-US" sz="2600" i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Carabin</a:t>
            </a:r>
            <a:r>
              <a:rPr lang="ru-RU" sz="2600" i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1900 </a:t>
            </a:r>
            <a:endParaRPr lang="ru-RU" sz="26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90" y="3717032"/>
            <a:ext cx="2502130" cy="26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926616" cy="45245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20" y="2005729"/>
            <a:ext cx="410260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0845" y="404664"/>
            <a:ext cx="8229600" cy="574664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0" y="1182950"/>
            <a:ext cx="4173220" cy="4038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35" y="3831716"/>
            <a:ext cx="3686175" cy="2764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29" y="33191"/>
            <a:ext cx="27310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437376" cy="4828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0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884</TotalTime>
  <Words>1272</Words>
  <Application>Microsoft Office PowerPoint</Application>
  <PresentationFormat>Экран (4:3)</PresentationFormat>
  <Paragraphs>91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Открытая</vt:lpstr>
      <vt:lpstr> Фортепиано –  король всех инструментов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Пианино Rupert Carabin 1900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Музей четырех композиторов. Германия, Гамбург.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музыкальных инструментов в Брюсселе</vt:lpstr>
      <vt:lpstr>Музей музыкальных инструментов в Брюсселе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четырех композиторов.  Германия, Гамбург.  </vt:lpstr>
      <vt:lpstr>Музей Четырех композиторов. Германия, Гамбург.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величество рояль!</dc:title>
  <dc:creator>Саша</dc:creator>
  <cp:lastModifiedBy>Саша</cp:lastModifiedBy>
  <cp:revision>148</cp:revision>
  <dcterms:created xsi:type="dcterms:W3CDTF">2015-09-20T16:00:33Z</dcterms:created>
  <dcterms:modified xsi:type="dcterms:W3CDTF">2018-03-25T11:51:29Z</dcterms:modified>
</cp:coreProperties>
</file>