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7" r:id="rId3"/>
    <p:sldId id="285" r:id="rId4"/>
    <p:sldId id="260" r:id="rId5"/>
    <p:sldId id="290" r:id="rId6"/>
    <p:sldId id="261" r:id="rId7"/>
    <p:sldId id="265" r:id="rId8"/>
    <p:sldId id="262" r:id="rId9"/>
    <p:sldId id="258" r:id="rId10"/>
    <p:sldId id="266" r:id="rId11"/>
    <p:sldId id="268" r:id="rId12"/>
    <p:sldId id="269" r:id="rId13"/>
    <p:sldId id="270" r:id="rId14"/>
    <p:sldId id="271" r:id="rId15"/>
    <p:sldId id="278" r:id="rId16"/>
    <p:sldId id="273" r:id="rId17"/>
    <p:sldId id="289" r:id="rId18"/>
    <p:sldId id="275" r:id="rId19"/>
    <p:sldId id="276" r:id="rId20"/>
    <p:sldId id="277" r:id="rId21"/>
    <p:sldId id="279" r:id="rId22"/>
    <p:sldId id="280" r:id="rId23"/>
    <p:sldId id="281" r:id="rId24"/>
    <p:sldId id="282" r:id="rId25"/>
    <p:sldId id="284" r:id="rId26"/>
    <p:sldId id="28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86BCA-025B-4887-80F7-BF80993E800A}" type="datetimeFigureOut">
              <a:rPr lang="ru-RU" smtClean="0"/>
              <a:pPr/>
              <a:t>28.03.2018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0BBDC-4320-4862-A7A9-F5AF2202367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88199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0BBDC-4320-4862-A7A9-F5AF22023676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0BBDC-4320-4862-A7A9-F5AF22023676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1185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0BBDC-4320-4862-A7A9-F5AF22023676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microsoft.com/office/2007/relationships/media" Target="../media/media1.mp3"/><Relationship Id="rId2" Type="http://schemas.openxmlformats.org/officeDocument/2006/relationships/video" Target="NULL" TargetMode="External"/><Relationship Id="rId1" Type="http://schemas.openxmlformats.org/officeDocument/2006/relationships/audio" Target="file:///C:\Users\User\Desktop\l-l-zvuki-ruch-ya-i-lesa-les-i-ruchey.mp3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3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8662" y="1357298"/>
            <a:ext cx="75009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Вода – </a:t>
            </a:r>
          </a:p>
          <a:p>
            <a:pPr algn="ctr"/>
            <a:r>
              <a:rPr lang="ru-RU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источник жизни</a:t>
            </a:r>
            <a:endParaRPr lang="ru-RU" sz="7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7686" y="54292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Подготовила воспитатель </a:t>
            </a:r>
          </a:p>
          <a:p>
            <a:pPr algn="r"/>
            <a:r>
              <a:rPr 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ОГБОУ «Школа – интернат «Вера»»   </a:t>
            </a:r>
          </a:p>
          <a:p>
            <a:pPr algn="r"/>
            <a:r>
              <a:rPr 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Серегина С. А.</a:t>
            </a:r>
            <a:endParaRPr lang="ru-RU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Картинки по запросу фото пара из кипящего чайни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572560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символы свойств воды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57166"/>
            <a:ext cx="7858179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57224" y="571480"/>
            <a:ext cx="35719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Картинки по запросу фото ручья на природ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14290"/>
            <a:ext cx="8763000" cy="6357961"/>
          </a:xfrm>
          <a:prstGeom prst="rect">
            <a:avLst/>
          </a:prstGeom>
          <a:noFill/>
        </p:spPr>
      </p:pic>
      <p:pic>
        <p:nvPicPr>
          <p:cNvPr id="4" name="l-l-zvuki-ruch-ya-i-lesa-les-i-ruche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714348" y="5857892"/>
            <a:ext cx="304800" cy="304800"/>
          </a:xfrm>
          <a:prstGeom prst="rect">
            <a:avLst/>
          </a:prstGeom>
        </p:spPr>
      </p:pic>
      <p:pic>
        <p:nvPicPr>
          <p:cNvPr id="2" name="l-l-zvuki-ruch-ya-i-lesa-les-i-ruchey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09548" y="57054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3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картинки для детей о свойствах воды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068"/>
          <a:stretch>
            <a:fillRect/>
          </a:stretch>
        </p:blipFill>
        <p:spPr bwMode="auto">
          <a:xfrm>
            <a:off x="571472" y="357166"/>
            <a:ext cx="8143932" cy="5857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фото стакна воды с ложко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14290"/>
            <a:ext cx="6786610" cy="632141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28728" y="1928802"/>
            <a:ext cx="18573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-Прозрачная</a:t>
            </a:r>
          </a:p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-Бесцветная</a:t>
            </a:r>
          </a:p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-Не имеет запаха</a:t>
            </a:r>
          </a:p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хожее изображение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57166"/>
            <a:ext cx="764386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28662" y="571480"/>
            <a:ext cx="2857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215206" y="5572140"/>
            <a:ext cx="54192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Картинки по запросу фото стакана воды  кусочком саха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2643182"/>
            <a:ext cx="4572032" cy="3429024"/>
          </a:xfrm>
          <a:prstGeom prst="rect">
            <a:avLst/>
          </a:prstGeom>
          <a:noFill/>
        </p:spPr>
      </p:pic>
      <p:pic>
        <p:nvPicPr>
          <p:cNvPr id="32774" name="Picture 6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4000528" cy="60374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86314" y="714356"/>
            <a:ext cx="350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растворитель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артинки по запросу фото стакна воды с ложкой"/>
          <p:cNvPicPr>
            <a:picLocks noChangeAspect="1" noChangeArrowheads="1"/>
          </p:cNvPicPr>
          <p:nvPr/>
        </p:nvPicPr>
        <p:blipFill>
          <a:blip r:embed="rId2"/>
          <a:srcRect l="29489" t="3354"/>
          <a:stretch>
            <a:fillRect/>
          </a:stretch>
        </p:blipFill>
        <p:spPr bwMode="auto">
          <a:xfrm>
            <a:off x="5000628" y="1588262"/>
            <a:ext cx="3938613" cy="5028404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4708252" cy="3857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4282" y="4071942"/>
            <a:ext cx="4500594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Вода – жидкость, обладает текучестью</a:t>
            </a:r>
          </a:p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- прозрачная</a:t>
            </a:r>
          </a:p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-без цвета (бесцветная)</a:t>
            </a:r>
          </a:p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-без вкуса (безвкусная)</a:t>
            </a:r>
          </a:p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-без запаха</a:t>
            </a:r>
          </a:p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-растворитель</a:t>
            </a:r>
          </a:p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-принимает вкус и цвет растворенного в ней вещества</a:t>
            </a:r>
          </a:p>
          <a:p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Картинки по запросу фото водоочистительных сооружен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524900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фото морей и океанов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00042"/>
            <a:ext cx="8358245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23"/>
          <a:stretch/>
        </p:blipFill>
        <p:spPr bwMode="auto">
          <a:xfrm>
            <a:off x="467544" y="270745"/>
            <a:ext cx="8208912" cy="634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Картинки по запросу фото заводов загрязняющих вод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214290"/>
            <a:ext cx="8477307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Картинки по запросу фото заводов загрязняющих вод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63030" cy="62264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466" y="3143248"/>
            <a:ext cx="4762534" cy="3571900"/>
          </a:xfrm>
          <a:prstGeom prst="rect">
            <a:avLst/>
          </a:prstGeom>
          <a:noFill/>
        </p:spPr>
      </p:pic>
      <p:pic>
        <p:nvPicPr>
          <p:cNvPr id="40966" name="Picture 6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5493947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фото морей рек озер океанов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358246" cy="607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428604"/>
            <a:ext cx="8715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22 марта Международный день воды</a:t>
            </a:r>
            <a:endParaRPr lang="ru-RU" sz="4400" b="1" cap="all" dirty="0">
              <a:ln w="9000" cmpd="sng">
                <a:solidFill>
                  <a:srgbClr val="0070C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Картинки по запросу картинки для детей о свойствах воды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52" y="2000240"/>
            <a:ext cx="6931559" cy="466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лла Николаевна\Desktop\00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лла Николаевна\Desktop\i1RKWDMN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символы свойств воды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64399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112713"/>
            <a:ext cx="8991600" cy="66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18" y="2285992"/>
            <a:ext cx="6072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В природе вода находится в трех состояниях</a:t>
            </a:r>
            <a:endParaRPr lang="ru-RU" sz="3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8952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фото замороженных кусочков льда в холодильник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214290"/>
            <a:ext cx="8656153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40000"/>
                <a:lumOff val="60000"/>
              </a:schemeClr>
            </a:gs>
            <a:gs pos="40000">
              <a:schemeClr val="bg2">
                <a:lumMod val="40000"/>
                <a:lumOff val="60000"/>
              </a:schemeClr>
            </a:gs>
            <a:gs pos="100000">
              <a:schemeClr val="bg2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299827"/>
            <a:ext cx="857250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артинки по запросу фото морей рек озер океанов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3286124"/>
            <a:ext cx="5715008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Картинки по запросу фото морей рек озер океанов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0" descr="Картинки по запросу фото морей рек озер океано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054659" cy="3786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77</Words>
  <Application>Microsoft Office PowerPoint</Application>
  <PresentationFormat>Экран (4:3)</PresentationFormat>
  <Paragraphs>23</Paragraphs>
  <Slides>26</Slides>
  <Notes>3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светлана серегина</cp:lastModifiedBy>
  <cp:revision>28</cp:revision>
  <dcterms:created xsi:type="dcterms:W3CDTF">2017-05-14T14:45:05Z</dcterms:created>
  <dcterms:modified xsi:type="dcterms:W3CDTF">2018-03-28T18:55:09Z</dcterms:modified>
</cp:coreProperties>
</file>