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0" r:id="rId3"/>
    <p:sldId id="258" r:id="rId4"/>
    <p:sldId id="270" r:id="rId5"/>
    <p:sldId id="271" r:id="rId6"/>
    <p:sldId id="272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20" autoAdjust="0"/>
    <p:restoredTop sz="94624" autoAdjust="0"/>
  </p:normalViewPr>
  <p:slideViewPr>
    <p:cSldViewPr>
      <p:cViewPr>
        <p:scale>
          <a:sx n="95" d="100"/>
          <a:sy n="95" d="100"/>
        </p:scale>
        <p:origin x="-558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3EB4F-16E4-4C34-B95D-7AA5C4F6F49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81F67-8094-43FF-AFEC-39B9A2B4D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81F67-8094-43FF-AFEC-39B9A2B4D30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214578"/>
          </a:xfrm>
        </p:spPr>
        <p:txBody>
          <a:bodyPr/>
          <a:lstStyle/>
          <a:p>
            <a:pPr algn="l"/>
            <a:r>
              <a:rPr lang="ru-RU" sz="4800" b="1" dirty="0" smtClean="0">
                <a:cs typeface="Times New Roman" pitchFamily="18" charset="0"/>
              </a:rPr>
              <a:t>ТИПЫ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ПОЧВ РОССИИ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составлена Курий С.А.,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учитель географии  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Макушинская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СОШ №1»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ПОДЗОЛИСТЫЕ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Лето прохладное, К </a:t>
            </a:r>
            <a:r>
              <a:rPr lang="ru-RU" dirty="0" err="1" smtClean="0"/>
              <a:t>увл</a:t>
            </a:r>
            <a:r>
              <a:rPr lang="ru-RU" dirty="0" smtClean="0"/>
              <a:t>. &gt; 1.</a:t>
            </a:r>
          </a:p>
          <a:p>
            <a:pPr lvl="0"/>
            <a:r>
              <a:rPr lang="ru-RU" dirty="0" smtClean="0"/>
              <a:t>Избыточное увлажнение приводит к промыву гумуса, образуется неплодородный слой вымывания – подзол.</a:t>
            </a:r>
          </a:p>
          <a:p>
            <a:pPr lvl="0"/>
            <a:r>
              <a:rPr lang="ru-RU" dirty="0" smtClean="0"/>
              <a:t>Растительный покров представлен хвоей.</a:t>
            </a:r>
          </a:p>
          <a:p>
            <a:pPr lvl="0"/>
            <a:r>
              <a:rPr lang="ru-RU" dirty="0" smtClean="0"/>
              <a:t>Почвообразование затруднено, так как хвоя содержит смолы, которые затрудняют гниение и придают повышенную кислотность.</a:t>
            </a:r>
          </a:p>
          <a:p>
            <a:pPr lvl="0"/>
            <a:r>
              <a:rPr lang="ru-RU" dirty="0" smtClean="0"/>
              <a:t>Гумуса – 1,5 – 2 %.</a:t>
            </a:r>
          </a:p>
          <a:p>
            <a:pPr lvl="0"/>
            <a:r>
              <a:rPr lang="ru-RU" dirty="0" smtClean="0"/>
              <a:t>Природная зона – тайга.</a:t>
            </a:r>
          </a:p>
          <a:p>
            <a:endParaRPr lang="ru-RU" dirty="0"/>
          </a:p>
        </p:txBody>
      </p:sp>
      <p:pic>
        <p:nvPicPr>
          <p:cNvPr id="5" name="Содержимое 4" descr="Строение почвенного профиля 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0386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ипы почвенного профиля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57628"/>
            <a:ext cx="42862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Дерново-подзолистые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Лето тёплое, К </a:t>
            </a:r>
            <a:r>
              <a:rPr lang="ru-RU" dirty="0" err="1" smtClean="0"/>
              <a:t>увл</a:t>
            </a:r>
            <a:r>
              <a:rPr lang="ru-RU" dirty="0" smtClean="0"/>
              <a:t>. &gt; 1.</a:t>
            </a:r>
          </a:p>
          <a:p>
            <a:pPr lvl="0"/>
            <a:r>
              <a:rPr lang="ru-RU" dirty="0" smtClean="0"/>
              <a:t>Промыв почв только весной.</a:t>
            </a:r>
          </a:p>
          <a:p>
            <a:pPr lvl="0"/>
            <a:r>
              <a:rPr lang="ru-RU" dirty="0" smtClean="0"/>
              <a:t>Растительный покров более разнообразен.</a:t>
            </a:r>
          </a:p>
          <a:p>
            <a:pPr lvl="0"/>
            <a:r>
              <a:rPr lang="ru-RU" dirty="0" smtClean="0"/>
              <a:t>Почвы более плодородные.</a:t>
            </a:r>
          </a:p>
          <a:p>
            <a:pPr lvl="0"/>
            <a:r>
              <a:rPr lang="ru-RU" dirty="0" smtClean="0"/>
              <a:t>Гумуса – 2 %.</a:t>
            </a:r>
          </a:p>
          <a:p>
            <a:pPr lvl="0"/>
            <a:r>
              <a:rPr lang="ru-RU" dirty="0" smtClean="0"/>
              <a:t>Природная зона – смешанные леса.</a:t>
            </a:r>
          </a:p>
          <a:p>
            <a:endParaRPr lang="ru-RU" dirty="0"/>
          </a:p>
        </p:txBody>
      </p:sp>
      <p:pic>
        <p:nvPicPr>
          <p:cNvPr id="5" name="Содержимое 4" descr="подзолистый тип почвы 2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429124" y="4357694"/>
            <a:ext cx="42148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brazovaka.ru/wp-content/uploads/2017/12/na-podzolistoy-pochve-rastut-mhi-i-paporotniki-e15136408177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14488"/>
            <a:ext cx="42910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СЕРЫЕ ЛЕСНЫЕ, БУРЫЕ ЛЕСНЫЕ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5"/>
            <a:ext cx="4038600" cy="44291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Климат умеренно-континентальный с тёплым летом, К </a:t>
            </a:r>
            <a:r>
              <a:rPr lang="ru-RU" dirty="0" err="1" smtClean="0"/>
              <a:t>увл</a:t>
            </a:r>
            <a:r>
              <a:rPr lang="ru-RU" dirty="0" smtClean="0"/>
              <a:t>. = 1.</a:t>
            </a:r>
          </a:p>
          <a:p>
            <a:pPr lvl="0"/>
            <a:r>
              <a:rPr lang="ru-RU" dirty="0" smtClean="0"/>
              <a:t>Растительный покров представлен остатками лесной и травянистой растительности.</a:t>
            </a:r>
          </a:p>
          <a:p>
            <a:pPr lvl="0"/>
            <a:r>
              <a:rPr lang="ru-RU" dirty="0" smtClean="0"/>
              <a:t>Почвы плодородные.</a:t>
            </a:r>
          </a:p>
          <a:p>
            <a:pPr lvl="0"/>
            <a:r>
              <a:rPr lang="ru-RU" dirty="0" smtClean="0"/>
              <a:t>Гумуса 2 – 5 %.</a:t>
            </a:r>
          </a:p>
          <a:p>
            <a:pPr lvl="0"/>
            <a:r>
              <a:rPr lang="ru-RU" dirty="0" smtClean="0"/>
              <a:t>Природная зона – широколиственные леса.</a:t>
            </a:r>
          </a:p>
          <a:p>
            <a:endParaRPr lang="ru-RU" dirty="0"/>
          </a:p>
        </p:txBody>
      </p:sp>
      <p:pic>
        <p:nvPicPr>
          <p:cNvPr id="5" name="Содержимое 4" descr="https://nasotke.ru/wp-content/uploads/2015/03/temno-serye-lesnye-pochvy-harakteristika-svojstva-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000504"/>
            <a:ext cx="40005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а фото - светло-серая лесная почва, ombudsmandeti.r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392909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/>
          <a:lstStyle/>
          <a:p>
            <a:r>
              <a:rPr lang="ru-RU" dirty="0" smtClean="0"/>
              <a:t>ЧЕРНОЗЕМНЫЕ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76886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Умеренно-континентальный и континентальный тёплый климат, К </a:t>
            </a:r>
            <a:r>
              <a:rPr lang="ru-RU" dirty="0" err="1" smtClean="0"/>
              <a:t>увл</a:t>
            </a:r>
            <a:r>
              <a:rPr lang="ru-RU" dirty="0" smtClean="0"/>
              <a:t>. =&lt; 1; 0,9.</a:t>
            </a:r>
          </a:p>
          <a:p>
            <a:pPr lvl="0"/>
            <a:r>
              <a:rPr lang="ru-RU" dirty="0" smtClean="0"/>
              <a:t>Растительный покров представлен травянистой растительностью, нет промыва, что способствует накоплению гумуса.</a:t>
            </a:r>
          </a:p>
          <a:p>
            <a:pPr lvl="0"/>
            <a:r>
              <a:rPr lang="ru-RU" dirty="0" smtClean="0"/>
              <a:t>Почвы – очень плодородные.</a:t>
            </a:r>
          </a:p>
          <a:p>
            <a:pPr lvl="0"/>
            <a:r>
              <a:rPr lang="ru-RU" dirty="0" smtClean="0"/>
              <a:t>Гумуса – 10 – 12 %.</a:t>
            </a:r>
          </a:p>
          <a:p>
            <a:pPr lvl="0"/>
            <a:r>
              <a:rPr lang="ru-RU" dirty="0" smtClean="0"/>
              <a:t>Природная зона – степи.</a:t>
            </a:r>
          </a:p>
          <a:p>
            <a:endParaRPr lang="ru-RU" dirty="0"/>
          </a:p>
        </p:txBody>
      </p:sp>
      <p:pic>
        <p:nvPicPr>
          <p:cNvPr id="5" name="Содержимое 4" descr="сколько чернозема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357686" y="3714752"/>
            <a:ext cx="3929090" cy="221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чернозем цен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214422"/>
            <a:ext cx="392909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КАШТАНОВЫЕ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Континентальный засушливый климат, много тепла, К </a:t>
            </a:r>
            <a:r>
              <a:rPr lang="ru-RU" dirty="0" err="1" smtClean="0"/>
              <a:t>увл</a:t>
            </a:r>
            <a:r>
              <a:rPr lang="ru-RU" dirty="0" smtClean="0"/>
              <a:t>. &lt; 1; 0,8.</a:t>
            </a:r>
          </a:p>
          <a:p>
            <a:pPr lvl="0"/>
            <a:r>
              <a:rPr lang="ru-RU" dirty="0" smtClean="0"/>
              <a:t>Растительный покров представлен травянистой растительностью, но много тепла и мало влаги формируют менее разнообразный растительный покров.</a:t>
            </a:r>
          </a:p>
          <a:p>
            <a:pPr lvl="0"/>
            <a:r>
              <a:rPr lang="ru-RU" dirty="0" smtClean="0"/>
              <a:t>Почвы плодородные.</a:t>
            </a:r>
          </a:p>
          <a:p>
            <a:pPr lvl="0"/>
            <a:r>
              <a:rPr lang="ru-RU" dirty="0" smtClean="0"/>
              <a:t>Гумуса 3 – 5 %.</a:t>
            </a:r>
          </a:p>
          <a:p>
            <a:pPr lvl="0"/>
            <a:r>
              <a:rPr lang="ru-RU" dirty="0" smtClean="0"/>
              <a:t>Природная зона – сухие степи.</a:t>
            </a:r>
          </a:p>
        </p:txBody>
      </p:sp>
      <p:pic>
        <p:nvPicPr>
          <p:cNvPr id="5" name="Содержимое 4" descr="Почвы каштановые 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142984"/>
            <a:ext cx="439579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tatic4.depositphotos.com/1001564/373/i/450/depositphotos_3736746-stock-photo-soi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876"/>
            <a:ext cx="4429156" cy="264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r>
              <a:rPr lang="ru-RU" dirty="0" smtClean="0"/>
              <a:t>БУРЫЕ И СЕРО- БУРЫЕ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Резко-континентальный, сухой климат, К </a:t>
            </a:r>
            <a:r>
              <a:rPr lang="ru-RU" dirty="0" err="1" smtClean="0"/>
              <a:t>увл</a:t>
            </a:r>
            <a:r>
              <a:rPr lang="ru-RU" dirty="0" smtClean="0"/>
              <a:t>. &lt; 0,5.</a:t>
            </a:r>
          </a:p>
          <a:p>
            <a:pPr lvl="0"/>
            <a:r>
              <a:rPr lang="ru-RU" dirty="0" smtClean="0"/>
              <a:t>Малый растительный покров.</a:t>
            </a:r>
          </a:p>
          <a:p>
            <a:pPr lvl="0"/>
            <a:r>
              <a:rPr lang="ru-RU" dirty="0" smtClean="0"/>
              <a:t>Образование почв затруднено в результате высоких температур, уменьшения влаги и растительного </a:t>
            </a:r>
            <a:r>
              <a:rPr lang="ru-RU" dirty="0" err="1" smtClean="0"/>
              <a:t>опада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Гумуса – 1 %.</a:t>
            </a:r>
          </a:p>
          <a:p>
            <a:pPr lvl="0"/>
            <a:r>
              <a:rPr lang="ru-RU" dirty="0" smtClean="0"/>
              <a:t>Почвы засолены.</a:t>
            </a:r>
          </a:p>
          <a:p>
            <a:r>
              <a:rPr lang="ru-RU" dirty="0" smtClean="0"/>
              <a:t>Природная зона – пустыни</a:t>
            </a:r>
            <a:endParaRPr lang="ru-RU" dirty="0"/>
          </a:p>
        </p:txBody>
      </p:sp>
      <p:pic>
        <p:nvPicPr>
          <p:cNvPr id="5" name="Содержимое 4" descr="http://soil.kz/wp-content/uploads/2013/02/Risunok111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00562" y="4000504"/>
            <a:ext cx="43577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то бурых лесных почв, samlib.r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4357718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ПОЧВЫ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643050"/>
            <a:ext cx="7239000" cy="48463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Сельскохозяйственное значение почвы </a:t>
            </a:r>
            <a:r>
              <a:rPr lang="ru-RU" dirty="0" smtClean="0"/>
              <a:t>состоит в том, что она является основным средством сельскохозяйственного производства, предметом труда и в известной степени продуктом этого труда. </a:t>
            </a:r>
            <a:endParaRPr lang="ru-RU" dirty="0" smtClean="0"/>
          </a:p>
          <a:p>
            <a:pPr algn="just"/>
            <a:r>
              <a:rPr lang="ru-RU" dirty="0" smtClean="0"/>
              <a:t>В настоящее </a:t>
            </a:r>
            <a:r>
              <a:rPr lang="ru-RU" dirty="0" smtClean="0"/>
              <a:t>время благодаря почвенному плодородию человечество </a:t>
            </a:r>
            <a:r>
              <a:rPr lang="ru-RU" dirty="0" smtClean="0"/>
              <a:t>получает </a:t>
            </a:r>
            <a:r>
              <a:rPr lang="ru-RU" dirty="0" smtClean="0"/>
              <a:t>98% продуктов питания, а также древесину, несинтетические продукты для разнообразных производств и многое другое.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7" y="1194388"/>
          <a:ext cx="7072362" cy="4522445"/>
        </p:xfrm>
        <a:graphic>
          <a:graphicData uri="http://schemas.openxmlformats.org/drawingml/2006/table">
            <a:tbl>
              <a:tblPr/>
              <a:tblGrid>
                <a:gridCol w="1267238"/>
                <a:gridCol w="1763774"/>
                <a:gridCol w="1154671"/>
                <a:gridCol w="1435398"/>
                <a:gridCol w="1451281"/>
              </a:tblGrid>
              <a:tr h="17426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Типы почв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 почвообразования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гумуса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Свойства почвы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Природная зона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563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Арктические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Мало тепла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ирастительности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плодородная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Арктическая пустыня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339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Тундрово-глеевые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Вечная мерзлота, мало тепла, переувлажнение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1,5%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Маломощные, имеют глеевой слой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Тундра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1857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Подзолистые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увл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&gt; 1Прохладно. Растительные остатки – хвоя, вымывание перечное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 – 2%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Промывные, кислые, малоплодородные.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Тайга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1857"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Дерново-подзолистые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увл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&gt; 1Больше растительных остатков, промыв почв весной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– 2,5%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Более плодородные, кислые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Смешанныелеса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1633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Серые лесные, бурые лесные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увл. = 1Умеренно-континентальный климат, остатки лесной и травянистой растительности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– 5%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Плодородные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Широколист-венные леса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339"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Чернозёмы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увл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? 1Много тепла и растительных остатков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– 12%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Самые плодородные, зернистая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Степи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822"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Каштановые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увл. = 0,8, 0,7Много тепла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– 5%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Плодородные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Сухие степи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339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Бурые и серо-бурые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увл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&lt; 0,5Сухой климат,</a:t>
                      </a:r>
                    </a:p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мало растительности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Засоление почв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Полупустыни</a:t>
                      </a: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71736" y="1"/>
            <a:ext cx="428628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ГЛАВНЫЕ ТИПЫ ПОЧВ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Проверка таблицы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31</a:t>
            </a:r>
          </a:p>
          <a:p>
            <a:r>
              <a:rPr lang="ru-RU" dirty="0" smtClean="0"/>
              <a:t>Задания стр.125:</a:t>
            </a:r>
          </a:p>
          <a:p>
            <a:r>
              <a:rPr lang="ru-RU" dirty="0" smtClean="0"/>
              <a:t> оценка «3»- вопросы 1-6;</a:t>
            </a:r>
          </a:p>
          <a:p>
            <a:r>
              <a:rPr lang="ru-RU" dirty="0" smtClean="0"/>
              <a:t>Оценка «4» –вопросы 1-7;</a:t>
            </a:r>
          </a:p>
          <a:p>
            <a:r>
              <a:rPr lang="ru-RU" dirty="0" smtClean="0"/>
              <a:t>Оценка «5»-вопросы 1-9.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Углубить знания о почве.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Установить типы почв, распространённых в России.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 Познакомить со строением почвенного профиля.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Определить особенности механического состава и структуры почвы.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Планируемые результаты обучения: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71612"/>
            <a:ext cx="6829444" cy="4554551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/>
              <a:t>Предметные: формирование знаний о строении почвы, её механическом составе и структуре, о различных типах почв и их распространении на территории России, о зональности почв.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: формирование умений: 1) подготавливать и обсуждать презентации об изменении почв в ходе их хозяйственного использования; 2) наблюдать образцы почв своей местности, выявлять их свойства и </a:t>
            </a:r>
            <a:r>
              <a:rPr lang="ru-RU" dirty="0" smtClean="0"/>
              <a:t>особенности </a:t>
            </a:r>
            <a:r>
              <a:rPr lang="ru-RU" dirty="0" smtClean="0"/>
              <a:t>хозяйственного использования; 3) создавать схемы; 4) анализировать почвенную карту и почвенный профиль и делать выводы.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Личностные: осознание значения плодородия почвы.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43824" cy="751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Василий Васильевич Докучаев.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Наука о почве - почвоведение - возникла в нашей стране. </a:t>
            </a:r>
          </a:p>
          <a:p>
            <a:r>
              <a:rPr lang="ru-RU" dirty="0" smtClean="0"/>
              <a:t>Основоположник этой науки - великий русский ученый Василий Васильевич Докучаев. </a:t>
            </a:r>
          </a:p>
          <a:p>
            <a:pPr algn="just"/>
            <a:r>
              <a:rPr lang="ru-RU" dirty="0" smtClean="0"/>
              <a:t>В 1883 г. увидела свет его книга «Русский чернозем». В ней было открыто особое царство природы - почвы. </a:t>
            </a:r>
          </a:p>
          <a:p>
            <a:pPr algn="just"/>
            <a:r>
              <a:rPr lang="ru-RU" dirty="0" smtClean="0"/>
              <a:t>До Докучаева знали о растительном и животном мире, царстве минералов. Талантливый исследователь впервые показал новый мир - </a:t>
            </a:r>
            <a:r>
              <a:rPr lang="ru-RU" dirty="0" err="1" smtClean="0"/>
              <a:t>мир</a:t>
            </a:r>
            <a:r>
              <a:rPr lang="ru-RU" dirty="0" smtClean="0"/>
              <a:t> почв, который вбирает в себя и мертвые минералы, и живые организмы, и продукты их жизнедеятельности.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почвы </a:t>
            </a:r>
            <a:r>
              <a:rPr lang="ru-RU" dirty="0" smtClean="0"/>
              <a:t>как </a:t>
            </a:r>
            <a:r>
              <a:rPr lang="ru-RU" b="1" dirty="0" smtClean="0"/>
              <a:t>природного тела: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I. Почва занимает определенное место на нашей планете - это по­верхностный горизонт земной коры, образующий небольшой по мощности слой. Почвенный покров Земли образует </a:t>
            </a:r>
            <a:r>
              <a:rPr lang="ru-RU" dirty="0" err="1" smtClean="0"/>
              <a:t>педосферу</a:t>
            </a:r>
            <a:r>
              <a:rPr lang="ru-RU" dirty="0" smtClean="0"/>
              <a:t>. Верхняя граница почвы - поверхность раздела между почвой и атмосферой; нижняя граница - глубина проникновения по­чвообразовательных процессов (определение нижней границы почвы достаточно условно). Почва - неотъемлемая часть на­земных биогеоценозов.</a:t>
            </a:r>
          </a:p>
          <a:p>
            <a:r>
              <a:rPr lang="ru-RU" dirty="0" smtClean="0"/>
              <a:t>2</a:t>
            </a:r>
            <a:r>
              <a:rPr lang="ru-RU" i="1" dirty="0" smtClean="0"/>
              <a:t>. </a:t>
            </a:r>
            <a:r>
              <a:rPr lang="ru-RU" dirty="0" smtClean="0"/>
              <a:t>Почва - глобальный результат возникновения и эволюции жизни на Земле, взаимодействия </a:t>
            </a:r>
            <a:r>
              <a:rPr lang="ru-RU" dirty="0" err="1" smtClean="0"/>
              <a:t>биоты</a:t>
            </a:r>
            <a:r>
              <a:rPr lang="ru-RU" dirty="0" smtClean="0"/>
              <a:t> с горными породами, выходящими на поверхность суши.</a:t>
            </a:r>
          </a:p>
          <a:p>
            <a:r>
              <a:rPr lang="ru-RU" dirty="0" smtClean="0"/>
              <a:t>3.Процессы в почве включены в сложные круговороты вещества и энергии на Земле (геологический и биологический).</a:t>
            </a:r>
          </a:p>
          <a:p>
            <a:r>
              <a:rPr lang="ru-RU" dirty="0" smtClean="0"/>
              <a:t>4.Почва - природное образование, уникальное по сложности ве­щественного состава.</a:t>
            </a:r>
          </a:p>
          <a:p>
            <a:r>
              <a:rPr lang="ru-RU" dirty="0" smtClean="0"/>
              <a:t>5.Для почв характерна сложная пространственная организация и дифференциация признаков, свойств и процессов.</a:t>
            </a:r>
          </a:p>
          <a:p>
            <a:r>
              <a:rPr lang="ru-RU" dirty="0" smtClean="0"/>
              <a:t>6. Общее и важнейшее качество почв - плодородие.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ПОНЯТИЕ и СВОЙСТВА ПОЧВЫ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Почвой называют верхний, рыхлый слой земной коры, измененный под влиянием климатических условий (воды, тепла, света, воздуха), растительных и животных организмов, а также под воздействием человека. </a:t>
            </a:r>
          </a:p>
          <a:p>
            <a:pPr algn="just"/>
            <a:r>
              <a:rPr lang="ru-RU" dirty="0" smtClean="0"/>
              <a:t>Важнейшее свойство почвы, отличающее ее от материнской горной породы, из которой она образовалась, — плодородие, то есть способность производить урожай растений. Однако плодородие почвы не является постоянным, а непрерывно изменяется. Особенно влияет на плодородие почвы деятельность человека. Различными приемами обработки, внесением органических и минеральных удобрений, а также правильной системой орошения человек сравнительно быстро коренным образом изменяет плодородие почвы.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2571744"/>
          <a:ext cx="7143798" cy="1071570"/>
        </p:xfrm>
        <a:graphic>
          <a:graphicData uri="http://schemas.openxmlformats.org/drawingml/2006/table">
            <a:tbl>
              <a:tblPr/>
              <a:tblGrid>
                <a:gridCol w="1280038"/>
                <a:gridCol w="1781590"/>
                <a:gridCol w="1166334"/>
                <a:gridCol w="1449896"/>
                <a:gridCol w="1465940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Типы почв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Условия почвообразования</a:t>
                      </a:r>
                      <a:endParaRPr lang="ru-RU" sz="1800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Содержа-ние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гумуса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Свойства почвы</a:t>
                      </a:r>
                      <a:endParaRPr lang="ru-RU" sz="1800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Природная зона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20948" marR="20948" marT="20948" marB="209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71736" y="285728"/>
            <a:ext cx="428628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ГЛАВНЫЕ ТИПЫ ПОЧВ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66800" y="428605"/>
            <a:ext cx="6255488" cy="857256"/>
          </a:xfrm>
        </p:spPr>
        <p:txBody>
          <a:bodyPr/>
          <a:lstStyle/>
          <a:p>
            <a:pPr algn="ctr"/>
            <a:r>
              <a:rPr lang="ru-RU" dirty="0" smtClean="0"/>
              <a:t>Задание: в течение урока заполнить таблицу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АРКТИЧЕСКИЕ ПОЧВЫ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Весь год низкие температуры.</a:t>
            </a:r>
          </a:p>
          <a:p>
            <a:r>
              <a:rPr lang="ru-RU" dirty="0" smtClean="0"/>
              <a:t>Материнская порода покрыта снегом или льдом.</a:t>
            </a:r>
          </a:p>
          <a:p>
            <a:r>
              <a:rPr lang="ru-RU" dirty="0" smtClean="0"/>
              <a:t>Растительный покров представлен мхами и лишайниками.</a:t>
            </a:r>
          </a:p>
          <a:p>
            <a:r>
              <a:rPr lang="ru-RU" dirty="0" smtClean="0"/>
              <a:t>Процесс почвообразования затруднен.</a:t>
            </a:r>
          </a:p>
          <a:p>
            <a:r>
              <a:rPr lang="ru-RU" dirty="0" smtClean="0"/>
              <a:t>Арктические почвы образуются на незначительных участках островов Арктики, незанятых снегом и льдом, в короткое летнее время.</a:t>
            </a:r>
          </a:p>
          <a:p>
            <a:endParaRPr lang="ru-RU" dirty="0"/>
          </a:p>
        </p:txBody>
      </p:sp>
      <p:pic>
        <p:nvPicPr>
          <p:cNvPr id="5" name="Содержимое 4" descr="http://vedmachka.gorod.tomsk.ru/posts-files/65/868/i/1197978059_f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857628"/>
            <a:ext cx="47149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edmachka.gorod.tomsk.ru/posts-files/65/868/i/1430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643050"/>
            <a:ext cx="46434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ТУНДРОВО-ГЛЕЕВЫЕ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Лето – холодное, короткое.</a:t>
            </a:r>
          </a:p>
          <a:p>
            <a:pPr lvl="0"/>
            <a:r>
              <a:rPr lang="ru-RU" dirty="0" smtClean="0"/>
              <a:t>Наличие многолетней мерзлоты.</a:t>
            </a:r>
          </a:p>
          <a:p>
            <a:pPr lvl="0"/>
            <a:r>
              <a:rPr lang="ru-RU" dirty="0" smtClean="0"/>
              <a:t>Растительный покров: мхи, лишайники, низкорослые кустарники.</a:t>
            </a:r>
          </a:p>
          <a:p>
            <a:pPr lvl="0"/>
            <a:r>
              <a:rPr lang="ru-RU" dirty="0" smtClean="0"/>
              <a:t>Почвообразование, замедленное из-за недостатка тепла.</a:t>
            </a:r>
          </a:p>
          <a:p>
            <a:pPr lvl="0"/>
            <a:r>
              <a:rPr lang="ru-RU" dirty="0" smtClean="0"/>
              <a:t>Гумуса содержится 1,5 %</a:t>
            </a:r>
          </a:p>
          <a:p>
            <a:pPr lvl="0"/>
            <a:r>
              <a:rPr lang="ru-RU" dirty="0" smtClean="0"/>
              <a:t>Природная зона – тундра.</a:t>
            </a:r>
          </a:p>
          <a:p>
            <a:endParaRPr lang="ru-RU" dirty="0"/>
          </a:p>
        </p:txBody>
      </p:sp>
      <p:pic>
        <p:nvPicPr>
          <p:cNvPr id="5" name="Содержимое 4" descr="Тундровые почвы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877"/>
            <a:ext cx="40005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ундрово глеевые почвы Росс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00052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130</TotalTime>
  <Words>988</Words>
  <PresentationFormat>Экран (4:3)</PresentationFormat>
  <Paragraphs>150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ТИПЫ  ПОЧВ РОССИИ</vt:lpstr>
      <vt:lpstr>Цель урока:</vt:lpstr>
      <vt:lpstr>Планируемые результаты обучения:</vt:lpstr>
      <vt:lpstr>Василий Васильевич Докучаев.</vt:lpstr>
      <vt:lpstr>Особенности почвы как природного тела:</vt:lpstr>
      <vt:lpstr>ПОНЯТИЕ и СВОЙСТВА ПОЧВЫ</vt:lpstr>
      <vt:lpstr>Слайд 7</vt:lpstr>
      <vt:lpstr>АРКТИЧЕСКИЕ ПОЧВЫ</vt:lpstr>
      <vt:lpstr>ТУНДРОВО-ГЛЕЕВЫЕ</vt:lpstr>
      <vt:lpstr>ПОДЗОЛИСТЫЕ </vt:lpstr>
      <vt:lpstr>Дерново-подзолистые</vt:lpstr>
      <vt:lpstr>СЕРЫЕ ЛЕСНЫЕ, БУРЫЕ ЛЕСНЫЕ</vt:lpstr>
      <vt:lpstr>ЧЕРНОЗЕМНЫЕ</vt:lpstr>
      <vt:lpstr>КАШТАНОВЫЕ</vt:lpstr>
      <vt:lpstr>БУРЫЕ И СЕРО- БУРЫЕ </vt:lpstr>
      <vt:lpstr>ЗНАЧЕНИЕ ПОЧВЫ</vt:lpstr>
      <vt:lpstr>Слайд 17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ПОЧВ РОССИИ</dc:title>
  <dc:creator>Школа</dc:creator>
  <cp:lastModifiedBy>Windows User</cp:lastModifiedBy>
  <cp:revision>17</cp:revision>
  <dcterms:created xsi:type="dcterms:W3CDTF">2018-02-25T13:09:17Z</dcterms:created>
  <dcterms:modified xsi:type="dcterms:W3CDTF">2018-03-01T05:58:23Z</dcterms:modified>
</cp:coreProperties>
</file>