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039C-89AD-4A39-B27E-E92036193F64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D3AF-230E-4333-84B0-5763AD3F5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D3AF-230E-4333-84B0-5763AD3F58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D3AF-230E-4333-84B0-5763AD3F58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 «Такой разный снеговик»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Сделала: </a:t>
            </a:r>
            <a:r>
              <a:rPr lang="ru-RU" sz="1600" dirty="0" err="1" smtClean="0">
                <a:solidFill>
                  <a:schemeClr val="tx1"/>
                </a:solidFill>
              </a:rPr>
              <a:t>Проненко</a:t>
            </a:r>
            <a:r>
              <a:rPr lang="ru-RU" sz="1600" dirty="0" smtClean="0">
                <a:solidFill>
                  <a:schemeClr val="tx1"/>
                </a:solidFill>
              </a:rPr>
              <a:t> Евгения Алексеевна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\ОБЩЕЕЕ\женя\п\SAM_5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\ОБЩЕЕЕ\женя\п\SAM_5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ТСКИЙ САД\ОБЩЕЕЕ\женя\п\SAM_5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ТСКИЙ САД\ОБЩЕЕЕ\женя\п\SAM_5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ЕТСКИЙ САД\ОБЩЕЕЕ\женя\п\IMG-20180212-WA0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143404" cy="6143668"/>
          </a:xfrm>
          <a:prstGeom prst="rect">
            <a:avLst/>
          </a:prstGeom>
          <a:noFill/>
        </p:spPr>
      </p:pic>
      <p:pic>
        <p:nvPicPr>
          <p:cNvPr id="12290" name="Picture 2" descr="D:\ДЕТСКИЙ САД\ОБЩЕЕЕ\женя\п\IMG-20180212-WA0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4340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ОБЩЕЕЕ\женя\п\IMG-20180212-WA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576638" cy="5857916"/>
          </a:xfrm>
          <a:prstGeom prst="rect">
            <a:avLst/>
          </a:prstGeom>
          <a:noFill/>
        </p:spPr>
      </p:pic>
      <p:pic>
        <p:nvPicPr>
          <p:cNvPr id="13315" name="Picture 3" descr="D:\ДЕТСКИЙ САД\ОБЩЕЕЕ\женя\п\IMG-20180212-WA0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66"/>
            <a:ext cx="473867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ОБЩЕЕЕ\женя\п\SAM_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943783" cy="595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Когда мы увидели результаты своей работы, у нас поднялось настроение, нам захотелось рассказать об этом другим детям и начать работу над другим проектом.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7200" smtClean="0"/>
              <a:t>КОНЕЦ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(поставленная перед педагогом):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Вовлечь каждого ребенка в активный познавательный, творческий процесс.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(поставленная перед детьми):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историей появления снеговика и научиться делать снеговика своими руками из различных материалов.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Задачи (поставленные перед педагогом):</a:t>
            </a:r>
            <a:r>
              <a:rPr lang="ru-RU" sz="4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Развивать интерес у детей   к истории возникновения Снеговика через знакомство с традициями разных стран и русской народной культурой.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Формировать умение собирать    информацию, а также изготавливать Снеговика своими руками.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творческого потенциала детей и их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Содействовать укреплению связи детского сада и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Задачи (поставленные перед детьми и родителями):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Собрать краткую информацию о том, что символизирует снеговик за нашим окном и кто придумал этого зимнего красавца?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Найти стихотворения и сказки, посвященные снеговикам.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Подумать над подбором оборудования, инструментов, материалов.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Вместе с родителями работать над изготовлением изделия.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5.Принять участие в конкурсе «Парад снеговиков».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ОБЩЕЕЕ\женя\п\SAM_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\ОБЩЕЕЕ\женя\п\IMG-20180206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71517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ОБЩЕЕЕ\женя\п\IMG-20180206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9058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ОБЩЕЕЕ\женя\п\SAM_5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ОБЩЕЕЕ\женя\п\SAM_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429551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212</Words>
  <PresentationFormat>Экран (4:3)</PresentationFormat>
  <Paragraphs>21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Проект «Такой разный снеговик»  </vt:lpstr>
      <vt:lpstr>Цель проекта:</vt:lpstr>
      <vt:lpstr>Задачи (поставленные перед педагогом):  </vt:lpstr>
      <vt:lpstr>Задачи (поставленные перед детьми и родителями):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Вывод: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«Такой разный снеговик»  </dc:title>
  <dc:creator>оксана</dc:creator>
  <cp:lastModifiedBy>оксана</cp:lastModifiedBy>
  <cp:revision>5</cp:revision>
  <dcterms:created xsi:type="dcterms:W3CDTF">2018-02-18T00:52:37Z</dcterms:created>
  <dcterms:modified xsi:type="dcterms:W3CDTF">2018-03-02T02:05:12Z</dcterms:modified>
</cp:coreProperties>
</file>