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96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1EAB16-F861-4434-94A1-8D2E7FCFFA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CF93213-70CD-4652-A376-21161C90AD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4EB863-1E62-4DE8-9E69-2A1550B55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3EC7-EE42-4F45-A605-8D46C9BAA5E5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70DFEE-D643-4AE0-B5B5-2159901DD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92C607-AD47-4FDD-BA1F-76884B62B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31513-791D-484A-8596-2FD696517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940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5B0A60-D52B-4525-B0DA-D01EBB928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100A3E-8138-4DDE-8F75-05CDF4B1D9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BED981-2B39-4E71-BE53-5CACE4FB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3EC7-EE42-4F45-A605-8D46C9BAA5E5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F17198-8C0A-4A3B-B0D7-D5CC40EF4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ACB412-8748-4C8F-B8F7-27CE815DC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31513-791D-484A-8596-2FD696517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183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6A0CD2-A114-4A0C-9C08-3C19E6B26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C109B4-391C-46C7-BE36-CD1922A0D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77A3C5-9B41-4105-9FE0-525466F1A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3EC7-EE42-4F45-A605-8D46C9BAA5E5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CE262B-0D3C-46F5-BD23-4BBAFAB6D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5FC96D-3A0D-4937-AB44-D733DC596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31513-791D-484A-8596-2FD696517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202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BD2888-2A68-4659-BD81-FE4EC3E13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48D1E9-DBA8-4AD1-AF66-5550D7538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FD62B8-836E-4395-8308-F5013BCF2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3EC7-EE42-4F45-A605-8D46C9BAA5E5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4C9ED-E2BD-4E21-92A0-2DE146C7C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794F30-E50F-481D-84C9-2C688B1BE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31513-791D-484A-8596-2FD696517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965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32596-EB35-45CD-8256-4F2BFBDD0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6675CC-2783-4392-AC2A-5FAC6D959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5CDF95-7AB9-4DB5-832F-A61699A3F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3EC7-EE42-4F45-A605-8D46C9BAA5E5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C1BE8A-2B44-41EC-8D07-024AEBFBB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86E5D9-5C2F-4C8D-B82E-94F6DFD28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31513-791D-484A-8596-2FD696517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711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46B257-D19A-46CB-B4E9-32F1E701B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1B7307-0129-4C21-BAEC-FEF6CA9A9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15CBFB-B585-4EFC-90AF-70D026ADBC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99E439-21FF-4212-B898-1DBBD18BD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3EC7-EE42-4F45-A605-8D46C9BAA5E5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72FA74-A7AB-4892-B189-91EE90730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3F6A38-71DC-420B-BF26-3B8C27DB5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31513-791D-484A-8596-2FD696517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95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975885-A8B8-4595-9677-082C46668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8BD0BB-6154-4B85-8F5E-85C682A3E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335A21-1773-46A1-A2FB-88F038ADE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C913C51-FF2F-4B9C-BE67-D18C083AB2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83AF7F3-67EC-4258-9BB5-380ACA4E28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8E965FB-B2DE-4166-924E-764AFC3DD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3EC7-EE42-4F45-A605-8D46C9BAA5E5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5616D5D-1CD7-424F-80F7-A42380227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E6D3B91-E28D-4183-BBE6-BDF68BB8C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31513-791D-484A-8596-2FD696517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410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EE9B93-B3BB-4922-98B6-AC08D7ED5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B19E193-4E4F-44E6-A689-795132376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3EC7-EE42-4F45-A605-8D46C9BAA5E5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326080-E69F-4D1A-A36F-35F915D76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2CD910-464A-4778-B5F6-C7509BE20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31513-791D-484A-8596-2FD696517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508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04CA80A-9669-4FE2-94F0-71E2D5A48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3EC7-EE42-4F45-A605-8D46C9BAA5E5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1809EBC-56E1-4BD8-9898-FD09D1C92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C9EBD3-1B1C-4318-887B-7E29DCBA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31513-791D-484A-8596-2FD696517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440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DC94CA-E8A6-4A45-8A62-3C2A82E3D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DBE6D5-C2A4-4794-8633-AB3E5B321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6B87161-387F-415F-9FA5-9339FF7A0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E9BB54-11EA-48B3-8C66-CDAB47001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3EC7-EE42-4F45-A605-8D46C9BAA5E5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31E2E1-90E7-45EA-9606-40AA1040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E2585D-5ECD-4B93-BC64-35E0764FC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31513-791D-484A-8596-2FD696517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805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72E23A-7702-4B44-9B6B-837706A90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C7C197D-6EE6-4067-B3AD-87992B1B25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640785-A58F-4C2B-A2E5-974B229003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94D3AB-A149-4D55-BAF6-E8549AB60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3EC7-EE42-4F45-A605-8D46C9BAA5E5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516CA3-934D-4770-90CA-76F416EDC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E857A5-66FD-417A-9E8A-BDFDE3DDB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31513-791D-484A-8596-2FD696517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850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E4164-9041-4CDF-884E-00B65B4A9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0442E9-FE88-4BED-A258-DD48F93FA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0689BF-0D8C-4A88-980D-6ED9FC9C6B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C3EC7-EE42-4F45-A605-8D46C9BAA5E5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5DA851-A339-4BD1-B654-033B577EA7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C1B443-BDB0-4A51-9AC0-9EADBB255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31513-791D-484A-8596-2FD696517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76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E1D5B-E1D9-45E0-86A5-B60B15E4AB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latin typeface="Monotype Corsiva" panose="03010101010201010101" pitchFamily="66" charset="0"/>
              </a:rPr>
              <a:t>Оформление кабинета </a:t>
            </a:r>
            <a:br>
              <a:rPr lang="ru-RU" b="1" dirty="0">
                <a:latin typeface="Monotype Corsiva" panose="03010101010201010101" pitchFamily="66" charset="0"/>
              </a:rPr>
            </a:br>
            <a:r>
              <a:rPr lang="ru-RU" b="1" dirty="0">
                <a:latin typeface="Monotype Corsiva" panose="03010101010201010101" pitchFamily="66" charset="0"/>
              </a:rPr>
              <a:t>к Новому году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AB73DED-B9C3-450F-932D-C59391CA69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ru-RU" b="1" i="1" dirty="0"/>
              <a:t>«Встреча России и Японии»</a:t>
            </a:r>
          </a:p>
          <a:p>
            <a:pPr algn="r"/>
            <a:r>
              <a:rPr lang="ru-RU" b="1" i="1" dirty="0"/>
              <a:t>МБОУ СШ №24</a:t>
            </a:r>
          </a:p>
          <a:p>
            <a:pPr algn="r"/>
            <a:r>
              <a:rPr lang="ru-RU" b="1" i="1" dirty="0"/>
              <a:t>город Красноярск</a:t>
            </a:r>
          </a:p>
          <a:p>
            <a:pPr algn="r"/>
            <a:r>
              <a:rPr lang="ru-RU" b="1" i="1" dirty="0"/>
              <a:t>кабинет 2-30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0288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6D2F67F-BCFD-44D8-A191-C2C2817E1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стены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255BA24-7CA1-4465-8669-9A6D0BC321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0F577ED3-CE88-415D-A8CE-510F99633D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54695" y="2058194"/>
            <a:ext cx="4199105" cy="398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77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7DD7AB5-CABE-4D8C-88D7-9DC1BCB6A66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133600" y="586154"/>
            <a:ext cx="759655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938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17</Words>
  <Application>Microsoft Office PowerPoint</Application>
  <PresentationFormat>Широкоэкранный</PresentationFormat>
  <Paragraphs>6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Monotype Corsiva</vt:lpstr>
      <vt:lpstr>Тема Office</vt:lpstr>
      <vt:lpstr>Оформление кабинета  к Новому году</vt:lpstr>
      <vt:lpstr>стены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Оформление кабинета  к Новому году</dc:title>
  <dc:creator>1301</dc:creator>
  <cp:lastModifiedBy>1301</cp:lastModifiedBy>
  <cp:revision>6</cp:revision>
  <dcterms:created xsi:type="dcterms:W3CDTF">2018-04-08T09:51:27Z</dcterms:created>
  <dcterms:modified xsi:type="dcterms:W3CDTF">2018-04-08T10:24:57Z</dcterms:modified>
</cp:coreProperties>
</file>