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1FF7-1A05-4571-B45A-3D59103BCDD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FA0E-921C-4EBB-83F9-C60EDAE7B4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готовились к пасхе</a:t>
            </a:r>
            <a:endParaRPr lang="ru-RU" dirty="0"/>
          </a:p>
        </p:txBody>
      </p:sp>
      <p:pic>
        <p:nvPicPr>
          <p:cNvPr id="1026" name="Picture 2" descr="C:\Users\User\Desktop\IMG_20180409_064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00200"/>
            <a:ext cx="3600399" cy="4525963"/>
          </a:xfrm>
          <a:prstGeom prst="rect">
            <a:avLst/>
          </a:prstGeom>
          <a:noFill/>
        </p:spPr>
      </p:pic>
      <p:pic>
        <p:nvPicPr>
          <p:cNvPr id="1027" name="Picture 3" descr="C:\Users\User\Desktop\IMG_20180409_0646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4572" y="1600200"/>
            <a:ext cx="34258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Наши поделки</a:t>
            </a:r>
            <a:endParaRPr lang="ru-RU" dirty="0"/>
          </a:p>
        </p:txBody>
      </p:sp>
      <p:pic>
        <p:nvPicPr>
          <p:cNvPr id="2050" name="Picture 2" descr="C:\Users\User\Desktop\IMG_20180409_064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456384" cy="4680520"/>
          </a:xfrm>
          <a:prstGeom prst="rect">
            <a:avLst/>
          </a:prstGeom>
          <a:noFill/>
        </p:spPr>
      </p:pic>
      <p:pic>
        <p:nvPicPr>
          <p:cNvPr id="2051" name="Picture 3" descr="C:\Users\User\Desktop\IMG_20180409_064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6004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180409_064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176464" cy="6144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Как мы готовились к пасхе</vt:lpstr>
      <vt:lpstr>Наши поделки</vt:lpstr>
      <vt:lpstr>Слайд 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готовились к пасхе</dc:title>
  <dc:creator>User</dc:creator>
  <cp:lastModifiedBy>User</cp:lastModifiedBy>
  <cp:revision>2</cp:revision>
  <dcterms:created xsi:type="dcterms:W3CDTF">2018-04-09T19:47:57Z</dcterms:created>
  <dcterms:modified xsi:type="dcterms:W3CDTF">2018-04-09T20:02:22Z</dcterms:modified>
</cp:coreProperties>
</file>