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9" r:id="rId3"/>
    <p:sldId id="257" r:id="rId4"/>
    <p:sldId id="258" r:id="rId5"/>
    <p:sldId id="256" r:id="rId6"/>
    <p:sldId id="260" r:id="rId7"/>
    <p:sldId id="261" r:id="rId8"/>
    <p:sldId id="262" r:id="rId9"/>
    <p:sldId id="264" r:id="rId10"/>
    <p:sldId id="263" r:id="rId11"/>
    <p:sldId id="267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0033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55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631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67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088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625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074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1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49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55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695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84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45121-FA87-4D9E-84B2-73BD2E2341B8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9D440-865F-4432-8959-FDBF88EC1C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69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0" y="1700808"/>
            <a:ext cx="5184576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Урок русского языка в 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7-м 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классе. </a:t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Презентация к уроку учителя русского языка и литературы МАОУ «СШ №36» Петропавловск-Камчатского ГО  </a:t>
            </a:r>
            <a:b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Ковтун Ирины Николаевны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pic>
        <p:nvPicPr>
          <p:cNvPr id="4" name="Объект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24744"/>
            <a:ext cx="3851920" cy="46484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65004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003300"/>
            </a:solidFill>
          </a:ln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lgerius" pitchFamily="82" charset="-52"/>
              </a:rPr>
              <a:t>Буквы О и Е после шипящих на конце наречий. 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Algerius" pitchFamily="82" charset="-52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свеж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горяч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хорош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налиц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кипуч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певуч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могуч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горюч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ещ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(</a:t>
            </a:r>
            <a:r>
              <a:rPr lang="ru-RU" sz="3200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искл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.) 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5" name="Половина рамки 4"/>
          <p:cNvSpPr/>
          <p:nvPr/>
        </p:nvSpPr>
        <p:spPr>
          <a:xfrm rot="2735419">
            <a:off x="934288" y="2308526"/>
            <a:ext cx="2562681" cy="2528978"/>
          </a:xfrm>
          <a:prstGeom prst="halfFram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827583" y="3645024"/>
            <a:ext cx="2736305" cy="2232248"/>
          </a:xfrm>
          <a:prstGeom prst="frame">
            <a:avLst/>
          </a:prstGeom>
          <a:solidFill>
            <a:srgbClr val="00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" name="Рисунок 2" descr="сова.pn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47663" y="4038197"/>
            <a:ext cx="1296144" cy="1329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49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rgbClr val="006600"/>
            </a:solidFill>
          </a:ln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Выберите фразу, характеризующую  твою  работу сегодня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Я лениться не привык. </a:t>
            </a:r>
          </a:p>
          <a:p>
            <a:pPr marL="0" indent="0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Вот с «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пятёркою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» дневник. </a:t>
            </a:r>
          </a:p>
          <a:p>
            <a:pPr marL="0" indent="0">
              <a:buNone/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Хоть не всё даётся мне,</a:t>
            </a:r>
          </a:p>
          <a:p>
            <a:pPr marL="0" indent="0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А «</a:t>
            </a:r>
            <a:r>
              <a:rPr lang="ru-RU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четвёрка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» в дневнике. </a:t>
            </a:r>
          </a:p>
          <a:p>
            <a:pPr marL="0" indent="0">
              <a:buNone/>
            </a:pP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Надо мне бы не лениться, </a:t>
            </a:r>
          </a:p>
          <a:p>
            <a:pPr marL="0" indent="0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Хорошенько потрудиться.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pic>
        <p:nvPicPr>
          <p:cNvPr id="4" name="Picture 2" descr="C:\Users\ПК\Pictures\зверюшки\умник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6499" y="2060848"/>
            <a:ext cx="3359274" cy="388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182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31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7620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_Algerius" pitchFamily="82" charset="-52"/>
              </a:rPr>
              <a:t>Найди ошибку! </a:t>
            </a:r>
            <a:endParaRPr lang="ru-RU" b="1" cap="all" dirty="0">
              <a:ln w="76200">
                <a:solidFill>
                  <a:schemeClr val="accent2">
                    <a:lumMod val="50000"/>
                  </a:schemeClr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a_Algerius" pitchFamily="82" charset="-52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81128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Arial Narrow" pitchFamily="34" charset="0"/>
              </a:rPr>
              <a:t>«Какая же ты </a:t>
            </a:r>
            <a:r>
              <a:rPr lang="ru-RU" sz="2800" dirty="0" err="1">
                <a:latin typeface="Arial Narrow" pitchFamily="34" charset="0"/>
              </a:rPr>
              <a:t>неряха</a:t>
            </a:r>
            <a:r>
              <a:rPr lang="ru-RU" sz="2800" dirty="0">
                <a:latin typeface="Arial Narrow" pitchFamily="34" charset="0"/>
              </a:rPr>
              <a:t>!»- сокрушалась мама.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Неприятель </a:t>
            </a:r>
            <a:r>
              <a:rPr lang="ru-RU" sz="2800" dirty="0">
                <a:latin typeface="Arial Narrow" pitchFamily="34" charset="0"/>
              </a:rPr>
              <a:t>занял оборонительную позицию.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Это </a:t>
            </a:r>
            <a:r>
              <a:rPr lang="ru-RU" sz="2800" dirty="0">
                <a:latin typeface="Arial Narrow" pitchFamily="34" charset="0"/>
              </a:rPr>
              <a:t>не правда, а ложь.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Это </a:t>
            </a:r>
            <a:r>
              <a:rPr lang="ru-RU" sz="2800" dirty="0">
                <a:latin typeface="Arial Narrow" pitchFamily="34" charset="0"/>
              </a:rPr>
              <a:t>отнюдь </a:t>
            </a:r>
            <a:r>
              <a:rPr lang="ru-RU" sz="2800" dirty="0" err="1">
                <a:latin typeface="Arial Narrow" pitchFamily="34" charset="0"/>
              </a:rPr>
              <a:t>неслучайность</a:t>
            </a:r>
            <a:r>
              <a:rPr lang="ru-RU" sz="2800" dirty="0">
                <a:latin typeface="Arial Narrow" pitchFamily="34" charset="0"/>
              </a:rPr>
              <a:t>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«</a:t>
            </a:r>
            <a:r>
              <a:rPr lang="ru-RU" sz="2800" dirty="0">
                <a:latin typeface="Arial Narrow" pitchFamily="34" charset="0"/>
              </a:rPr>
              <a:t>У тебя сегодня не </a:t>
            </a:r>
            <a:r>
              <a:rPr lang="ru-RU" sz="2800" dirty="0" err="1">
                <a:latin typeface="Arial Narrow" pitchFamily="34" charset="0"/>
              </a:rPr>
              <a:t>лепый</a:t>
            </a:r>
            <a:r>
              <a:rPr lang="ru-RU" sz="2800" dirty="0">
                <a:latin typeface="Arial Narrow" pitchFamily="34" charset="0"/>
              </a:rPr>
              <a:t> вид», - заметила бабушка.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На </a:t>
            </a:r>
            <a:r>
              <a:rPr lang="ru-RU" sz="2800" dirty="0">
                <a:latin typeface="Arial Narrow" pitchFamily="34" charset="0"/>
              </a:rPr>
              <a:t>распродажу выставили недорогой строительный материал.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Это </a:t>
            </a:r>
            <a:r>
              <a:rPr lang="ru-RU" sz="2800" dirty="0">
                <a:latin typeface="Arial Narrow" pitchFamily="34" charset="0"/>
              </a:rPr>
              <a:t>не польский, а чешский фарфор.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Взгляд </a:t>
            </a:r>
            <a:r>
              <a:rPr lang="ru-RU" sz="2800" dirty="0">
                <a:latin typeface="Arial Narrow" pitchFamily="34" charset="0"/>
              </a:rPr>
              <a:t>был вовсе не дружелюбным. </a:t>
            </a:r>
          </a:p>
          <a:p>
            <a:endParaRPr lang="ru-RU" dirty="0"/>
          </a:p>
        </p:txBody>
      </p:sp>
      <p:pic>
        <p:nvPicPr>
          <p:cNvPr id="6" name="Рисунок 2" descr="сова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588" y="4653136"/>
            <a:ext cx="1989161" cy="2039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538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r"/>
            <a:r>
              <a:rPr lang="ru-RU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lgerius" pitchFamily="82" charset="-52"/>
              </a:rPr>
              <a:t>Домашнее задание: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Algerius" pitchFamily="82" charset="-52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940152" y="2420888"/>
            <a:ext cx="2746648" cy="3705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lgerius" pitchFamily="82" charset="-52"/>
              </a:rPr>
              <a:t>§§ 36,38,40; </a:t>
            </a:r>
            <a:r>
              <a:rPr lang="ru-RU" sz="3200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lgerius" pitchFamily="82" charset="-52"/>
              </a:rPr>
              <a:t>упр</a:t>
            </a:r>
            <a:r>
              <a:rPr lang="ru-RU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lgerius" pitchFamily="82" charset="-52"/>
              </a:rPr>
              <a:t> . 221.</a:t>
            </a:r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4282369" cy="51679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7345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Тр</a:t>
            </a: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и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</a:t>
            </a: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д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цатое </a:t>
            </a: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января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</a:t>
            </a:r>
          </a:p>
          <a:p>
            <a:pPr marL="0" indent="0" algn="ctr">
              <a:buNone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Кла</a:t>
            </a: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сс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ная р</a:t>
            </a:r>
            <a:r>
              <a:rPr lang="ru-RU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а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бота. </a:t>
            </a:r>
          </a:p>
          <a:p>
            <a:pPr marL="0" indent="0" algn="ctr">
              <a:buNone/>
            </a:pPr>
            <a:r>
              <a:rPr lang="ru-RU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Наречия на -о,-</a:t>
            </a:r>
            <a:r>
              <a:rPr lang="ru-RU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е. </a:t>
            </a:r>
            <a:endParaRPr lang="ru-RU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pic>
        <p:nvPicPr>
          <p:cNvPr id="7" name="Рисунок 2" descr="сова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588" y="4653136"/>
            <a:ext cx="1989161" cy="2039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249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76200"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  <a:latin typeface="a_Algerius" pitchFamily="82" charset="-52"/>
              </a:rPr>
              <a:t>Найди ошибку! </a:t>
            </a:r>
            <a:endParaRPr lang="ru-RU" b="1" cap="all" dirty="0">
              <a:ln w="76200">
                <a:solidFill>
                  <a:schemeClr val="accent2">
                    <a:lumMod val="50000"/>
                  </a:schemeClr>
                </a:solidFill>
              </a:ln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  <a:latin typeface="a_Algerius" pitchFamily="82" charset="-52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81128"/>
          </a:xfrm>
          <a:solidFill>
            <a:srgbClr val="FFFF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Arial Narrow" pitchFamily="34" charset="0"/>
              </a:rPr>
              <a:t>«Какая же ты </a:t>
            </a:r>
            <a:r>
              <a:rPr lang="ru-RU" sz="2800" dirty="0" err="1">
                <a:latin typeface="Arial Narrow" pitchFamily="34" charset="0"/>
              </a:rPr>
              <a:t>неряха</a:t>
            </a:r>
            <a:r>
              <a:rPr lang="ru-RU" sz="2800" dirty="0">
                <a:latin typeface="Arial Narrow" pitchFamily="34" charset="0"/>
              </a:rPr>
              <a:t>!»- сокрушалась мама.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Неприятель </a:t>
            </a:r>
            <a:r>
              <a:rPr lang="ru-RU" sz="2800" dirty="0">
                <a:latin typeface="Arial Narrow" pitchFamily="34" charset="0"/>
              </a:rPr>
              <a:t>занял оборонительную позицию.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Это </a:t>
            </a:r>
            <a:r>
              <a:rPr lang="ru-RU" sz="2800" dirty="0">
                <a:latin typeface="Arial Narrow" pitchFamily="34" charset="0"/>
              </a:rPr>
              <a:t>не правда, а ложь.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Это </a:t>
            </a:r>
            <a:r>
              <a:rPr lang="ru-RU" sz="2800" dirty="0">
                <a:latin typeface="Arial Narrow" pitchFamily="34" charset="0"/>
              </a:rPr>
              <a:t>отнюдь </a:t>
            </a:r>
            <a:r>
              <a:rPr lang="ru-RU" sz="2800" dirty="0" err="1">
                <a:latin typeface="Arial Narrow" pitchFamily="34" charset="0"/>
              </a:rPr>
              <a:t>неслучайность</a:t>
            </a:r>
            <a:r>
              <a:rPr lang="ru-RU" sz="2800" dirty="0">
                <a:latin typeface="Arial Narrow" pitchFamily="34" charset="0"/>
              </a:rPr>
              <a:t>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«</a:t>
            </a:r>
            <a:r>
              <a:rPr lang="ru-RU" sz="2800" dirty="0">
                <a:latin typeface="Arial Narrow" pitchFamily="34" charset="0"/>
              </a:rPr>
              <a:t>У тебя сегодня не </a:t>
            </a:r>
            <a:r>
              <a:rPr lang="ru-RU" sz="2800" dirty="0" err="1">
                <a:latin typeface="Arial Narrow" pitchFamily="34" charset="0"/>
              </a:rPr>
              <a:t>лепый</a:t>
            </a:r>
            <a:r>
              <a:rPr lang="ru-RU" sz="2800" dirty="0">
                <a:latin typeface="Arial Narrow" pitchFamily="34" charset="0"/>
              </a:rPr>
              <a:t> вид», - заметила бабушка.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На </a:t>
            </a:r>
            <a:r>
              <a:rPr lang="ru-RU" sz="2800" dirty="0">
                <a:latin typeface="Arial Narrow" pitchFamily="34" charset="0"/>
              </a:rPr>
              <a:t>распродажу выставили недорогой строительный материал.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Это </a:t>
            </a:r>
            <a:r>
              <a:rPr lang="ru-RU" sz="2800" dirty="0">
                <a:latin typeface="Arial Narrow" pitchFamily="34" charset="0"/>
              </a:rPr>
              <a:t>не польский, а чешский фарфор. </a:t>
            </a:r>
            <a:endParaRPr lang="ru-RU" sz="28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800" dirty="0" smtClean="0">
                <a:latin typeface="Arial Narrow" pitchFamily="34" charset="0"/>
              </a:rPr>
              <a:t>Взгляд </a:t>
            </a:r>
            <a:r>
              <a:rPr lang="ru-RU" sz="2800" dirty="0">
                <a:latin typeface="Arial Narrow" pitchFamily="34" charset="0"/>
              </a:rPr>
              <a:t>был вовсе не дружелюбным. </a:t>
            </a:r>
          </a:p>
          <a:p>
            <a:endParaRPr lang="ru-RU" dirty="0"/>
          </a:p>
        </p:txBody>
      </p:sp>
      <p:pic>
        <p:nvPicPr>
          <p:cNvPr id="6" name="Рисунок 2" descr="сова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588" y="4653136"/>
            <a:ext cx="1989161" cy="2039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231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lgerius" pitchFamily="82" charset="-52"/>
              </a:rPr>
              <a:t>наблюдаем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Algerius" pitchFamily="82" charset="-52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23528" y="1600201"/>
            <a:ext cx="4680520" cy="2692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Ты выглядишь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ряшливо.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</a:p>
          <a:p>
            <a:pPr marL="0" indent="0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Он уехал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надолго. </a:t>
            </a:r>
          </a:p>
          <a:p>
            <a:pPr marL="0" indent="0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Летит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высоко, а низко.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Вы одеты вовсе </a:t>
            </a: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празднично. 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5004048" y="1514901"/>
            <a:ext cx="3888432" cy="3930324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без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употр. </a:t>
            </a:r>
            <a:endParaRPr lang="ru-RU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 короткий срок </a:t>
            </a:r>
            <a:endParaRPr lang="ru-RU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противопоставление</a:t>
            </a:r>
          </a:p>
          <a:p>
            <a:pPr marL="0" indent="0"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далеко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</a:t>
            </a:r>
            <a:endParaRPr lang="ru-RU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вовсе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</a:t>
            </a:r>
            <a:endParaRPr lang="ru-RU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отнюдь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</a:t>
            </a:r>
            <a:endParaRPr lang="ru-RU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ничуть </a:t>
            </a:r>
            <a:r>
              <a:rPr lang="ru-RU" b="1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</a:p>
        </p:txBody>
      </p:sp>
      <p:pic>
        <p:nvPicPr>
          <p:cNvPr id="8" name="Рисунок 2" descr="сова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5536" y="4293096"/>
            <a:ext cx="1989161" cy="2039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383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lgerius" pitchFamily="82" charset="-52"/>
              </a:rPr>
              <a:t>Закрепляем</a:t>
            </a:r>
            <a:endParaRPr lang="ru-RU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Algerius" pitchFamily="82" charset="-52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Работа была выполнена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брежно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Я был встречен далеко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ласково. Мысли он излагал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последовательно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связно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редко, а очень даже часто была посеяна морковь. Отец работал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далеко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от дома.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жданно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(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гаданно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объявился дед. На празднике вдруг стало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(</a:t>
            </a:r>
            <a:r>
              <a:rPr lang="ru-R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) весело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</a:t>
            </a:r>
          </a:p>
          <a:p>
            <a:endParaRPr lang="ru-RU" dirty="0"/>
          </a:p>
        </p:txBody>
      </p:sp>
      <p:pic>
        <p:nvPicPr>
          <p:cNvPr id="6" name="Рисунок 2" descr="сова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588" y="4653136"/>
            <a:ext cx="1989161" cy="2039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6449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a_Algerius" pitchFamily="82" charset="-52"/>
              </a:rPr>
              <a:t>от </a:t>
            </a:r>
            <a:r>
              <a:rPr lang="ru-RU" sz="3600" b="1" dirty="0" smtClean="0">
                <a:solidFill>
                  <a:srgbClr val="C00000"/>
                </a:solidFill>
                <a:latin typeface="a_Algerius" pitchFamily="82" charset="-52"/>
              </a:rPr>
              <a:t>прилагательных  </a:t>
            </a:r>
            <a:r>
              <a:rPr lang="ru-RU" sz="3600" b="1" dirty="0">
                <a:solidFill>
                  <a:srgbClr val="C00000"/>
                </a:solidFill>
                <a:latin typeface="a_Algerius" pitchFamily="82" charset="-52"/>
              </a:rPr>
              <a:t>образуйте наречия</a:t>
            </a:r>
            <a:endParaRPr lang="ru-RU" sz="3600" dirty="0">
              <a:solidFill>
                <a:srgbClr val="C00000"/>
              </a:solidFill>
              <a:latin typeface="a_Algerius" pitchFamily="82" charset="-52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мужестве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ый 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интерес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ый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умышле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ый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необдума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ый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искус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ый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груст</a:t>
            </a:r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ый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нерукотвор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ый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мужестве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 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интерес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умышле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необдума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искус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груст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 </a:t>
            </a:r>
          </a:p>
          <a:p>
            <a:pPr marL="0" indent="0">
              <a:buNone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нерукотвор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275856" y="1916832"/>
            <a:ext cx="1080120" cy="0"/>
          </a:xfrm>
          <a:prstGeom prst="straightConnector1">
            <a:avLst/>
          </a:prstGeom>
          <a:ln w="38100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275856" y="2492896"/>
            <a:ext cx="1080120" cy="0"/>
          </a:xfrm>
          <a:prstGeom prst="straightConnector1">
            <a:avLst/>
          </a:prstGeom>
          <a:ln w="38100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275856" y="3068960"/>
            <a:ext cx="1080120" cy="0"/>
          </a:xfrm>
          <a:prstGeom prst="straightConnector1">
            <a:avLst/>
          </a:prstGeom>
          <a:ln w="38100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275856" y="3717032"/>
            <a:ext cx="1080120" cy="0"/>
          </a:xfrm>
          <a:prstGeom prst="straightConnector1">
            <a:avLst/>
          </a:prstGeom>
          <a:ln w="38100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275856" y="4293096"/>
            <a:ext cx="1080120" cy="0"/>
          </a:xfrm>
          <a:prstGeom prst="straightConnector1">
            <a:avLst/>
          </a:prstGeom>
          <a:ln w="38100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275856" y="4941168"/>
            <a:ext cx="1080120" cy="0"/>
          </a:xfrm>
          <a:prstGeom prst="straightConnector1">
            <a:avLst/>
          </a:prstGeom>
          <a:ln w="38100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275856" y="5445224"/>
            <a:ext cx="1080120" cy="0"/>
          </a:xfrm>
          <a:prstGeom prst="straightConnector1">
            <a:avLst/>
          </a:prstGeom>
          <a:ln w="38100">
            <a:solidFill>
              <a:srgbClr val="00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2" descr="сова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588" y="4653136"/>
            <a:ext cx="1989161" cy="2039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0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_Algerius" pitchFamily="82" charset="-52"/>
              </a:rPr>
              <a:t>Повторим О-Е после шипящих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_Algerius" pitchFamily="82" charset="-52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8219256" cy="1245815"/>
          </a:xfrm>
        </p:spPr>
        <p:txBody>
          <a:bodyPr>
            <a:noAutofit/>
          </a:bodyPr>
          <a:lstStyle/>
          <a:p>
            <a:r>
              <a:rPr lang="ru-RU" sz="2800" b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Мальч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нка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</a:t>
            </a:r>
            <a:r>
              <a:rPr lang="ru-RU" sz="2800" b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бельч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нок, на плеч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каш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й, врач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м, рощ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й, еж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вый, груш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вый, </a:t>
            </a:r>
            <a:r>
              <a:rPr lang="ru-RU" sz="2800" b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чуж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му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рыж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му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товарищ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м, малыш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…</a:t>
            </a:r>
            <a:r>
              <a:rPr lang="ru-RU" sz="28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м. </a:t>
            </a:r>
            <a:endParaRPr lang="ru-RU" sz="2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57201" y="2996952"/>
            <a:ext cx="2098575" cy="324036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Arial Narrow" pitchFamily="34" charset="0"/>
              </a:rPr>
              <a:t>мальч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о</a:t>
            </a:r>
            <a:r>
              <a:rPr lang="ru-RU" sz="2800" dirty="0">
                <a:latin typeface="Arial Narrow" pitchFamily="34" charset="0"/>
              </a:rPr>
              <a:t>нка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Arial Narrow" pitchFamily="34" charset="0"/>
              </a:rPr>
              <a:t>бельч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о</a:t>
            </a:r>
            <a:r>
              <a:rPr lang="ru-RU" sz="2800" dirty="0">
                <a:latin typeface="Arial Narrow" pitchFamily="34" charset="0"/>
              </a:rPr>
              <a:t>нок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Arial Narrow" pitchFamily="34" charset="0"/>
              </a:rPr>
              <a:t>на плеч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о</a:t>
            </a:r>
            <a:endParaRPr lang="ru-RU" sz="2800" dirty="0">
              <a:solidFill>
                <a:srgbClr val="C00000"/>
              </a:solidFill>
              <a:latin typeface="Arial Narrow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Arial Narrow" pitchFamily="34" charset="0"/>
              </a:rPr>
              <a:t>врач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о</a:t>
            </a:r>
            <a:r>
              <a:rPr lang="ru-RU" sz="2800" dirty="0">
                <a:latin typeface="Arial Narrow" pitchFamily="34" charset="0"/>
              </a:rPr>
              <a:t>м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Arial Narrow" pitchFamily="34" charset="0"/>
              </a:rPr>
              <a:t>еж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о</a:t>
            </a:r>
            <a:r>
              <a:rPr lang="ru-RU" sz="2800" dirty="0">
                <a:latin typeface="Arial Narrow" pitchFamily="34" charset="0"/>
              </a:rPr>
              <a:t>вый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Arial Narrow" pitchFamily="34" charset="0"/>
              </a:rPr>
              <a:t>чуж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о</a:t>
            </a:r>
            <a:r>
              <a:rPr lang="ru-RU" sz="2800" dirty="0">
                <a:latin typeface="Arial Narrow" pitchFamily="34" charset="0"/>
              </a:rPr>
              <a:t>му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Arial Narrow" pitchFamily="34" charset="0"/>
              </a:rPr>
              <a:t>малыш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о</a:t>
            </a:r>
            <a:r>
              <a:rPr lang="ru-RU" sz="2800" dirty="0">
                <a:latin typeface="Arial Narrow" pitchFamily="34" charset="0"/>
              </a:rPr>
              <a:t>м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5025" y="5733256"/>
            <a:ext cx="4041775" cy="79208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2555777" y="2996952"/>
            <a:ext cx="1944215" cy="3240360"/>
          </a:xfrm>
          <a:solidFill>
            <a:srgbClr val="FFFFCC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Arial Narrow" pitchFamily="34" charset="0"/>
              </a:rPr>
              <a:t>каш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е</a:t>
            </a:r>
            <a:r>
              <a:rPr lang="ru-RU" sz="2800" dirty="0">
                <a:latin typeface="Arial Narrow" pitchFamily="34" charset="0"/>
              </a:rPr>
              <a:t>й</a:t>
            </a:r>
          </a:p>
          <a:p>
            <a:pPr marL="0" indent="0">
              <a:buNone/>
            </a:pPr>
            <a:r>
              <a:rPr lang="ru-RU" sz="2800" dirty="0">
                <a:latin typeface="Arial Narrow" pitchFamily="34" charset="0"/>
              </a:rPr>
              <a:t>рощ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е</a:t>
            </a:r>
            <a:r>
              <a:rPr lang="ru-RU" sz="2800" dirty="0">
                <a:latin typeface="Arial Narrow" pitchFamily="34" charset="0"/>
              </a:rPr>
              <a:t>й</a:t>
            </a:r>
          </a:p>
          <a:p>
            <a:pPr marL="0" indent="0">
              <a:buNone/>
            </a:pPr>
            <a:r>
              <a:rPr lang="ru-RU" sz="2800" dirty="0">
                <a:latin typeface="Arial Narrow" pitchFamily="34" charset="0"/>
              </a:rPr>
              <a:t>груш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е</a:t>
            </a:r>
            <a:r>
              <a:rPr lang="ru-RU" sz="2800" dirty="0">
                <a:latin typeface="Arial Narrow" pitchFamily="34" charset="0"/>
              </a:rPr>
              <a:t>вый</a:t>
            </a:r>
          </a:p>
          <a:p>
            <a:pPr marL="0" indent="0">
              <a:buNone/>
            </a:pPr>
            <a:r>
              <a:rPr lang="ru-RU" sz="2800" dirty="0">
                <a:latin typeface="Arial Narrow" pitchFamily="34" charset="0"/>
              </a:rPr>
              <a:t>рыж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е</a:t>
            </a:r>
            <a:r>
              <a:rPr lang="ru-RU" sz="2800" dirty="0">
                <a:latin typeface="Arial Narrow" pitchFamily="34" charset="0"/>
              </a:rPr>
              <a:t>му</a:t>
            </a:r>
          </a:p>
          <a:p>
            <a:pPr marL="0" indent="0">
              <a:buNone/>
            </a:pPr>
            <a:r>
              <a:rPr lang="ru-RU" sz="2800" dirty="0">
                <a:latin typeface="Arial Narrow" pitchFamily="34" charset="0"/>
              </a:rPr>
              <a:t>товарищ</a:t>
            </a:r>
            <a:r>
              <a:rPr lang="ru-RU" sz="2800" b="1" dirty="0">
                <a:solidFill>
                  <a:srgbClr val="C00000"/>
                </a:solidFill>
                <a:latin typeface="Arial Narrow" pitchFamily="34" charset="0"/>
              </a:rPr>
              <a:t>е</a:t>
            </a:r>
            <a:r>
              <a:rPr lang="ru-RU" sz="2800" dirty="0">
                <a:latin typeface="Arial Narrow" pitchFamily="34" charset="0"/>
              </a:rPr>
              <a:t>м</a:t>
            </a:r>
          </a:p>
        </p:txBody>
      </p:sp>
      <p:pic>
        <p:nvPicPr>
          <p:cNvPr id="9" name="Рисунок 2" descr="сова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588" y="4653136"/>
            <a:ext cx="1989161" cy="2039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836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389</Words>
  <Application>Microsoft Office PowerPoint</Application>
  <PresentationFormat>Экран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Найди ошибку! </vt:lpstr>
      <vt:lpstr>Домашнее задание:</vt:lpstr>
      <vt:lpstr>Презентация PowerPoint</vt:lpstr>
      <vt:lpstr>Найди ошибку! </vt:lpstr>
      <vt:lpstr>наблюдаем</vt:lpstr>
      <vt:lpstr>Закрепляем</vt:lpstr>
      <vt:lpstr>от прилагательных  образуйте наречия</vt:lpstr>
      <vt:lpstr>Повторим О-Е после шипящих</vt:lpstr>
      <vt:lpstr>Буквы О и Е после шипящих на конце наречий. </vt:lpstr>
      <vt:lpstr>Выберите фразу, характеризующую  твою  работу сегодня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Найди ошибку!</dc:title>
  <dc:creator>ПК</dc:creator>
  <cp:lastModifiedBy>ПК</cp:lastModifiedBy>
  <cp:revision>13</cp:revision>
  <dcterms:created xsi:type="dcterms:W3CDTF">2015-01-12T06:02:24Z</dcterms:created>
  <dcterms:modified xsi:type="dcterms:W3CDTF">2018-04-12T06:49:13Z</dcterms:modified>
</cp:coreProperties>
</file>