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3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eposed.net/images/olga/obuchai-ka/razvitie_rechi/igri%20i%20posobiya/antonimi-1/2.pn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neposed.net/images/olga/obuchai-ka/razvitie_rechi/igri%20i%20posobiya/antonimi-1/5.pn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posed.net/images/olga/obuchai-ka/razvitie_rechi/igri%20i%20posobiya/antonimi-1/4.pn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neposed.net/images/olga/obuchai-ka/razvitie_rechi/igri%20i%20posobiya/antonimi-1/3.png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ДИДАКТИЧЕСКИЕ ИГРЫ ПО РЕЧЕВОМУ РАЗВИТИЮ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АНТОНИМЫ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ВЕСЕЛЫЕ АВТОМОБИЛЬЧИКИ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ЯРМАРКА </a:t>
            </a:r>
            <a:r>
              <a:rPr lang="ru-RU" sz="3200" dirty="0">
                <a:solidFill>
                  <a:srgbClr val="7030A0"/>
                </a:solidFill>
              </a:rPr>
              <a:t>СЛОВ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СОБЕРИ СНЕЖИНКУ</a:t>
            </a:r>
          </a:p>
          <a:p>
            <a:pPr algn="ctr"/>
            <a:endParaRPr lang="ru-RU" sz="3200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ПОДГОТОВИЛИ ВОСПИТАТЕЛИ: 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Прохорова Л.А.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Филимонова О.С.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3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am.ru/upload/blogs/fdb80490b8c96d9f5957803aad81bfdb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8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15000" dirty="0" smtClean="0">
                <a:solidFill>
                  <a:srgbClr val="FF0000"/>
                </a:solidFill>
              </a:rPr>
              <a:t>ножка</a:t>
            </a:r>
            <a:endParaRPr lang="ru-RU" sz="1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1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estival.1september.ru/articles/412374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54461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1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661016"/>
          </a:xfrm>
        </p:spPr>
        <p:txBody>
          <a:bodyPr>
            <a:noAutofit/>
          </a:bodyPr>
          <a:lstStyle/>
          <a:p>
            <a:pPr algn="ctr"/>
            <a:r>
              <a:rPr lang="ru-RU" sz="15000" dirty="0" smtClean="0">
                <a:solidFill>
                  <a:srgbClr val="FF0000"/>
                </a:solidFill>
              </a:rPr>
              <a:t>ключ</a:t>
            </a:r>
            <a:endParaRPr lang="ru-RU" sz="1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6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aam.ru/upload/blogs/8527a0490fdef16a2e380036c321e20d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54316"/>
            <a:ext cx="7632848" cy="52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3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805032"/>
          </a:xfrm>
        </p:spPr>
        <p:txBody>
          <a:bodyPr>
            <a:noAutofit/>
          </a:bodyPr>
          <a:lstStyle/>
          <a:p>
            <a:pPr algn="ctr"/>
            <a:r>
              <a:rPr lang="ru-RU" sz="15000" dirty="0" smtClean="0">
                <a:solidFill>
                  <a:srgbClr val="FF0000"/>
                </a:solidFill>
              </a:rPr>
              <a:t>кисть</a:t>
            </a:r>
            <a:endParaRPr lang="ru-RU" sz="1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4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labirint.ru/images/comments_pic/1410/6_21bbe4116e4e712a9f0f7a45876a2846_13938486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300976"/>
          </a:xfrm>
        </p:spPr>
        <p:txBody>
          <a:bodyPr>
            <a:noAutofit/>
          </a:bodyPr>
          <a:lstStyle/>
          <a:p>
            <a:pPr algn="ctr"/>
            <a:r>
              <a:rPr lang="ru-RU" sz="15000" dirty="0" smtClean="0">
                <a:solidFill>
                  <a:srgbClr val="FF0000"/>
                </a:solidFill>
              </a:rPr>
              <a:t>лисичка</a:t>
            </a:r>
            <a:endParaRPr lang="ru-RU" sz="1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9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aam.ru/upload/blogs/79de5abf95b9f7d7d9603c85eeb573df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48883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7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949048"/>
          </a:xfrm>
        </p:spPr>
        <p:txBody>
          <a:bodyPr>
            <a:noAutofit/>
          </a:bodyPr>
          <a:lstStyle/>
          <a:p>
            <a:pPr algn="ctr"/>
            <a:r>
              <a:rPr lang="ru-RU" sz="15000" dirty="0" smtClean="0">
                <a:solidFill>
                  <a:srgbClr val="FF0000"/>
                </a:solidFill>
              </a:rPr>
              <a:t>язык</a:t>
            </a:r>
            <a:endParaRPr lang="ru-RU" sz="1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2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05800" cy="4597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Антонимы</a:t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Цель игры:</a:t>
            </a:r>
            <a:br>
              <a:rPr lang="ru-RU" sz="2800" dirty="0" smtClean="0"/>
            </a:br>
            <a:r>
              <a:rPr lang="ru-RU" sz="2800" dirty="0" smtClean="0"/>
              <a:t>учить сопоставлять предметы и находить слова противоположные по смыслу.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Ход: Посмотри на рисунки. Назови слова, противоположные по смыслу. Скажи, чем отличаются похожие лица и предметы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14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00.infourok.ru/images/doc/155/178712/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96888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64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228968"/>
          </a:xfrm>
        </p:spPr>
        <p:txBody>
          <a:bodyPr>
            <a:noAutofit/>
          </a:bodyPr>
          <a:lstStyle/>
          <a:p>
            <a:pPr algn="ctr"/>
            <a:r>
              <a:rPr lang="ru-RU" sz="15000" dirty="0" smtClean="0">
                <a:solidFill>
                  <a:srgbClr val="FF0000"/>
                </a:solidFill>
              </a:rPr>
              <a:t>ручка</a:t>
            </a:r>
            <a:endParaRPr lang="ru-RU" sz="1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7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00.infourok.ru/images/doc/210/239154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28383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98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СОБЕРИ СНЕЖИНКУ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24482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Цель: овладение детьми однокоренными словами.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Ход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круге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картинка,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каждый  луч- однокоренное слово ребенок называет лучик прикрепляется к снежинке, надо собрать снежинку  полностью.</a:t>
            </a:r>
          </a:p>
        </p:txBody>
      </p:sp>
    </p:spTree>
    <p:extLst>
      <p:ext uri="{BB962C8B-B14F-4D97-AF65-F5344CB8AC3E}">
        <p14:creationId xmlns:p14="http://schemas.microsoft.com/office/powerpoint/2010/main" val="42729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3275855" y="2420888"/>
            <a:ext cx="2232249" cy="21602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снег</a:t>
            </a:r>
            <a:endParaRPr lang="ru-RU" sz="48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 flipV="1">
            <a:off x="4391978" y="1124744"/>
            <a:ext cx="0" cy="1296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923928" y="1124744"/>
            <a:ext cx="468050" cy="3600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405788" y="1196752"/>
            <a:ext cx="468050" cy="2982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4"/>
          </p:cNvCxnSpPr>
          <p:nvPr/>
        </p:nvCxnSpPr>
        <p:spPr>
          <a:xfrm flipH="1">
            <a:off x="4391978" y="4581128"/>
            <a:ext cx="2" cy="12241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923928" y="5301208"/>
            <a:ext cx="481860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91980" y="5301208"/>
            <a:ext cx="481858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" idx="7"/>
          </p:cNvCxnSpPr>
          <p:nvPr/>
        </p:nvCxnSpPr>
        <p:spPr>
          <a:xfrm flipV="1">
            <a:off x="5181199" y="1628800"/>
            <a:ext cx="1118993" cy="11084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483768" y="4192760"/>
            <a:ext cx="1118993" cy="11084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4" idx="1"/>
          </p:cNvCxnSpPr>
          <p:nvPr/>
        </p:nvCxnSpPr>
        <p:spPr>
          <a:xfrm flipH="1" flipV="1">
            <a:off x="2638257" y="1772744"/>
            <a:ext cx="964503" cy="964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5258444" y="4098876"/>
            <a:ext cx="1185764" cy="11857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880704" y="1484784"/>
            <a:ext cx="65728" cy="5761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880704" y="1916832"/>
            <a:ext cx="779528" cy="1440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915816" y="4923166"/>
            <a:ext cx="0" cy="5400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411760" y="4924075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2395192" y="2017796"/>
            <a:ext cx="648072" cy="1440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 flipV="1">
            <a:off x="2915816" y="1628800"/>
            <a:ext cx="127448" cy="5201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946432" y="4797152"/>
            <a:ext cx="137736" cy="6660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5946432" y="4797152"/>
            <a:ext cx="713800" cy="1269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4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03848" y="2564904"/>
            <a:ext cx="2304256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Лес</a:t>
            </a:r>
            <a:endParaRPr lang="ru-RU" sz="66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 flipV="1">
            <a:off x="4355976" y="1268904"/>
            <a:ext cx="0" cy="1296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355976" y="1345855"/>
            <a:ext cx="468050" cy="2982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 flipV="1">
            <a:off x="3887926" y="1284022"/>
            <a:ext cx="468050" cy="3600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2582817" y="1888432"/>
            <a:ext cx="964503" cy="9645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2339752" y="2133484"/>
            <a:ext cx="648072" cy="1440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860376" y="1744488"/>
            <a:ext cx="127448" cy="5201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181199" y="1772816"/>
            <a:ext cx="1118993" cy="11084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880704" y="1628800"/>
            <a:ext cx="65728" cy="57613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880704" y="2060848"/>
            <a:ext cx="779528" cy="1440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391978" y="4797152"/>
            <a:ext cx="2" cy="12241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923928" y="5517232"/>
            <a:ext cx="481860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91980" y="5517232"/>
            <a:ext cx="481858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411760" y="4509120"/>
            <a:ext cx="1118993" cy="11084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43808" y="5239526"/>
            <a:ext cx="0" cy="5400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339752" y="5240435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148064" y="4512922"/>
            <a:ext cx="1185764" cy="11857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836052" y="5211198"/>
            <a:ext cx="137736" cy="6660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836052" y="5211198"/>
            <a:ext cx="713800" cy="1269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27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гра противоположности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744416" cy="568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гра противоположности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115544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82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а противоположности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2" y="476672"/>
            <a:ext cx="4059932" cy="576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гра противоположности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115544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64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ВЕСЕЛЫЕ АВТОМОБИЛЬЧИКИ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48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Цель: активизировать в речи глаголы движения, упражнять в подборе синонимов.</a:t>
            </a:r>
          </a:p>
          <a:p>
            <a:pPr marL="0" indent="0" algn="ctr">
              <a:buNone/>
            </a:pPr>
            <a:endParaRPr lang="ru-RU" sz="25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Ход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: каждый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"автомобильчик" должен сказать глагол движения ( н-р выехал, уехал, поехал, отъехал, покатился, помчался и т.д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.).например: Я – красный автомобильчик, я выехал»</a:t>
            </a:r>
            <a:endParaRPr lang="ru-RU" sz="25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25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Приехав в гараж, сказать: приехал, подъехал, заехал, прибыл, примчался и т.д.).</a:t>
            </a:r>
          </a:p>
          <a:p>
            <a:pPr marL="0" indent="0" algn="ctr">
              <a:buNone/>
            </a:pPr>
            <a:endParaRPr lang="ru-RU" sz="2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48871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00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ЯРМАРКА СЛОВ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003232" cy="43891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Цель: Овладение многозначным словом.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Ход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 В тридевятом царстве, в тридесятом государстве была особая ярмарка - ярмарка слов. На ней продавались разные слова - кому какие нужны.</a:t>
            </a:r>
          </a:p>
          <a:p>
            <a:pPr marL="0" indent="0" algn="ctr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Слов было много, и продавали их целыми партиями. Продавцы на все лады призывали покупателей:</a:t>
            </a:r>
          </a:p>
          <a:p>
            <a:pPr marL="0" indent="0" algn="ctr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Кому, кому иглы? Иглы нужны многим; ежам, дикобразам, ершам, кактусам, соснам, елкам и, конечно,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портным и т.д.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36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-0.artonline.ru/paintings/irazbarakh/korobej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05800" cy="2448272"/>
          </a:xfrm>
        </p:spPr>
        <p:txBody>
          <a:bodyPr>
            <a:noAutofit/>
          </a:bodyPr>
          <a:lstStyle/>
          <a:p>
            <a:pPr algn="ctr"/>
            <a:r>
              <a:rPr lang="ru-RU" sz="15000" dirty="0" smtClean="0">
                <a:solidFill>
                  <a:srgbClr val="FF0000"/>
                </a:solidFill>
              </a:rPr>
              <a:t>иголка</a:t>
            </a:r>
            <a:endParaRPr lang="ru-RU" sz="1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2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211</Words>
  <Application>Microsoft Office PowerPoint</Application>
  <PresentationFormat>Экран (4:3)</PresentationFormat>
  <Paragraphs>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ДИДАКТИЧЕСКИЕ ИГРЫ ПО РЕЧЕВОМУ РАЗВИТИЮ</vt:lpstr>
      <vt:lpstr>Антонимы  Цель игры: учить сопоставлять предметы и находить слова противоположные по смыслу.  Ход: Посмотри на рисунки. Назови слова, противоположные по смыслу. Скажи, чем отличаются похожие лица и предметы.</vt:lpstr>
      <vt:lpstr>Презентация PowerPoint</vt:lpstr>
      <vt:lpstr>Презентация PowerPoint</vt:lpstr>
      <vt:lpstr>ВЕСЕЛЫЕ АВТОМОБИЛЬЧИКИ</vt:lpstr>
      <vt:lpstr>Презентация PowerPoint</vt:lpstr>
      <vt:lpstr>ЯРМАРКА СЛОВ</vt:lpstr>
      <vt:lpstr>Презентация PowerPoint</vt:lpstr>
      <vt:lpstr>иголка</vt:lpstr>
      <vt:lpstr>Презентация PowerPoint</vt:lpstr>
      <vt:lpstr>ножка</vt:lpstr>
      <vt:lpstr>Презентация PowerPoint</vt:lpstr>
      <vt:lpstr>ключ</vt:lpstr>
      <vt:lpstr>Презентация PowerPoint</vt:lpstr>
      <vt:lpstr>кисть</vt:lpstr>
      <vt:lpstr>Презентация PowerPoint</vt:lpstr>
      <vt:lpstr>лисичка</vt:lpstr>
      <vt:lpstr>Презентация PowerPoint</vt:lpstr>
      <vt:lpstr>язык</vt:lpstr>
      <vt:lpstr>Презентация PowerPoint</vt:lpstr>
      <vt:lpstr>ручка</vt:lpstr>
      <vt:lpstr>Презентация PowerPoint</vt:lpstr>
      <vt:lpstr>СОБЕРИ СНЕЖИНКУ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11</cp:revision>
  <dcterms:created xsi:type="dcterms:W3CDTF">2016-11-17T04:15:48Z</dcterms:created>
  <dcterms:modified xsi:type="dcterms:W3CDTF">2017-01-31T16:20:41Z</dcterms:modified>
</cp:coreProperties>
</file>