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804" r:id="rId3"/>
  </p:sldMasterIdLst>
  <p:sldIdLst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986" autoAdjust="0"/>
  </p:normalViewPr>
  <p:slideViewPr>
    <p:cSldViewPr>
      <p:cViewPr varScale="1">
        <p:scale>
          <a:sx n="90" d="100"/>
          <a:sy n="90" d="100"/>
        </p:scale>
        <p:origin x="-100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59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6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2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7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27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93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5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32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4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40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38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9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0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84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7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8E18F-6CCA-493F-AD56-7B89FA23BBEA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CCBA7-D2BB-49DF-AFA1-0B970D5C69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3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7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73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2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83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5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80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159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73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F707B-D3C3-462C-933F-EDAB94AFD282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94A04-3F6A-46C4-93CF-9F8F9B9003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7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3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DED278-7BA7-46A1-B90C-54C20D42674F}" type="datetimeFigureOut">
              <a:rPr lang="ru-RU" smtClean="0"/>
              <a:t>15.12.2016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FF6E3E5-9BDF-4626-9BC7-C3D14503493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559174" cy="36004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ПЕДАГОГИЧЕСКИЙ ПРОЕКТ</a:t>
            </a:r>
            <a:b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«В МИРЕ ЖИВОТНЫХ»</a:t>
            </a:r>
            <a:b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МБДОУ № 224 «СЕМИЦВЕТИК»</a:t>
            </a:r>
            <a:b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группа </a:t>
            </a: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№ 7 «Искорки». </a:t>
            </a:r>
            <a:b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Воспитатели</a:t>
            </a:r>
            <a:b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 Прохорова Любовь Анатольевна,</a:t>
            </a:r>
            <a:b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Филимонова Оксана Сергеевна.</a:t>
            </a:r>
            <a:b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2015-2017 </a:t>
            </a:r>
            <a:r>
              <a:rPr lang="ru-RU" sz="2800" dirty="0" err="1" smtClean="0">
                <a:solidFill>
                  <a:srgbClr val="FF0000"/>
                </a:solidFill>
                <a:latin typeface="Comic Sans MS" pitchFamily="66" charset="0"/>
              </a:rPr>
              <a:t>уч.г</a:t>
            </a: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r>
              <a:rPr lang="ru-RU" sz="28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Comic Sans MS" pitchFamily="66" charset="0"/>
              </a:rPr>
            </a:b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076" name="Picture 4" descr="http://user.vse42.ru/files/P_S1280x869q80/Wnone/ui-55c803ea7ef1f7.8368712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20"/>
            <a:ext cx="294255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nicefotos.ru/img/picture/May/25/72da7f77b7204a8bc0cfbaa3818efd44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28" y="4509119"/>
            <a:ext cx="3059832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allpaper.getwall.ru/9/preview/1230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77281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1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5" y="476672"/>
            <a:ext cx="2908300" cy="30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3089845" cy="301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6" y="4005064"/>
            <a:ext cx="3248138" cy="2524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3"/>
            <a:ext cx="360838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605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933056"/>
            <a:ext cx="374441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Животные Евразии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052736"/>
            <a:ext cx="3816424" cy="286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600399" cy="286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29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Животные жарких стран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788549" cy="509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56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94974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51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2" y="1844824"/>
            <a:ext cx="3556690" cy="4560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4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25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DSCN0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417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Путешествие в Антарктиду</a:t>
            </a:r>
            <a:r>
              <a:rPr lang="ru-RU" sz="3200" dirty="0" smtClean="0">
                <a:solidFill>
                  <a:srgbClr val="FF0000"/>
                </a:solidFill>
              </a:rPr>
              <a:t>. Опыт </a:t>
            </a:r>
            <a:r>
              <a:rPr lang="ru-RU" sz="3200" dirty="0" smtClean="0">
                <a:solidFill>
                  <a:srgbClr val="FF0000"/>
                </a:solidFill>
              </a:rPr>
              <a:t>«Почему не мокнут пингвины?»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H:\DSCN07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10482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3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Опыт «Чем опасны айсберги»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H:\DSCN0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4177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DSCN07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426" y="1393010"/>
            <a:ext cx="4181878" cy="313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89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6408712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	</a:t>
            </a:r>
            <a:r>
              <a:rPr lang="ru-RU" sz="2800" dirty="0">
                <a:solidFill>
                  <a:srgbClr val="FF0000"/>
                </a:solidFill>
              </a:rPr>
              <a:t>Проблема:   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   </a:t>
            </a:r>
            <a:r>
              <a:rPr lang="ru-RU" sz="2800" dirty="0">
                <a:solidFill>
                  <a:schemeClr val="bg1"/>
                </a:solidFill>
              </a:rPr>
              <a:t>В процессе наблюдений за детьми мы (воспитатели) заметили устойчивый интерес к животным – дети пытались рисовать тигров, жирафов, пингвинов и других животных, делились впечатлениями </a:t>
            </a:r>
            <a:r>
              <a:rPr lang="ru-RU" sz="2800" dirty="0">
                <a:solidFill>
                  <a:schemeClr val="bg1"/>
                </a:solidFill>
              </a:rPr>
              <a:t>о</a:t>
            </a:r>
            <a:r>
              <a:rPr lang="ru-RU" sz="2800" dirty="0" smtClean="0">
                <a:solidFill>
                  <a:schemeClr val="bg1"/>
                </a:solidFill>
              </a:rPr>
              <a:t>т </a:t>
            </a:r>
            <a:r>
              <a:rPr lang="ru-RU" sz="2800" dirty="0">
                <a:solidFill>
                  <a:schemeClr val="bg1"/>
                </a:solidFill>
              </a:rPr>
              <a:t>увиденных познавательных передач, документальных фильмов, обращали внимание на иллюстрации из книг, журналов. А так же задавали вопросы: «Почему пингвин – это птица, а не летает», «Как мартышки занимаются акробатикой», «Почему жираф такой длинный» и др. Так и появилась идея углубленного изучения темы: «Животные разных континентов».</a:t>
            </a:r>
          </a:p>
        </p:txBody>
      </p:sp>
    </p:spTree>
    <p:extLst>
      <p:ext uri="{BB962C8B-B14F-4D97-AF65-F5344CB8AC3E}">
        <p14:creationId xmlns:p14="http://schemas.microsoft.com/office/powerpoint/2010/main" val="293032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0000"/>
                </a:solidFill>
              </a:rPr>
              <a:t>Цель </a:t>
            </a:r>
            <a:r>
              <a:rPr lang="ru-RU" sz="2700" dirty="0">
                <a:solidFill>
                  <a:srgbClr val="FF0000"/>
                </a:solidFill>
              </a:rPr>
              <a:t>проекта:  </a:t>
            </a:r>
            <a:r>
              <a:rPr lang="ru-RU" sz="2200" dirty="0" smtClean="0">
                <a:solidFill>
                  <a:schemeClr val="bg1"/>
                </a:solidFill>
              </a:rPr>
              <a:t/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 smtClean="0">
                <a:solidFill>
                  <a:schemeClr val="bg1"/>
                </a:solidFill>
              </a:rPr>
              <a:t> </a:t>
            </a:r>
            <a:r>
              <a:rPr lang="ru-RU" sz="2200" dirty="0">
                <a:solidFill>
                  <a:schemeClr val="bg1"/>
                </a:solidFill>
              </a:rPr>
              <a:t>углубленное изучение представлений о животных разных стран.     Научить детей поисковой деятельности по данной </a:t>
            </a:r>
            <a:r>
              <a:rPr lang="ru-RU" sz="2200" dirty="0" smtClean="0">
                <a:solidFill>
                  <a:schemeClr val="bg1"/>
                </a:solidFill>
              </a:rPr>
              <a:t>теме.</a:t>
            </a:r>
            <a:br>
              <a:rPr lang="ru-RU" sz="2200" dirty="0" smtClean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/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700" dirty="0" smtClean="0">
                <a:solidFill>
                  <a:srgbClr val="FF0000"/>
                </a:solidFill>
              </a:rPr>
              <a:t>Задачи</a:t>
            </a:r>
            <a:r>
              <a:rPr lang="ru-RU" sz="2700" dirty="0">
                <a:solidFill>
                  <a:srgbClr val="FF0000"/>
                </a:solidFill>
              </a:rPr>
              <a:t>:</a:t>
            </a:r>
            <a:r>
              <a:rPr lang="ru-RU" sz="2200" dirty="0">
                <a:solidFill>
                  <a:schemeClr val="bg1"/>
                </a:solidFill>
              </a:rPr>
              <a:t/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Формировать представления о природных зонах Земли; о приспособлении животных разных стран к среде обитания.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Расширять кругозор и обогащать словарный запас детей, развивать связную речь.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Формировать умение получать информацию из разных источников.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Продолжать развивать познавательные способности у детей, активно включать их в </a:t>
            </a:r>
            <a:r>
              <a:rPr lang="ru-RU" sz="2200" dirty="0" err="1">
                <a:solidFill>
                  <a:schemeClr val="bg1"/>
                </a:solidFill>
              </a:rPr>
              <a:t>творческо</a:t>
            </a:r>
            <a:r>
              <a:rPr lang="ru-RU" sz="2200" dirty="0">
                <a:solidFill>
                  <a:schemeClr val="bg1"/>
                </a:solidFill>
              </a:rPr>
              <a:t> – поисковую деятельность.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Воспитывать желание поделиться знаниями с другими детьми.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1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6250706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	</a:t>
            </a:r>
            <a:r>
              <a:rPr lang="ru-RU" sz="2400" dirty="0">
                <a:solidFill>
                  <a:srgbClr val="FF0000"/>
                </a:solidFill>
              </a:rPr>
              <a:t>Основные шаги по реализации проекта</a:t>
            </a:r>
            <a:r>
              <a:rPr lang="ru-RU" sz="2400" dirty="0" smtClean="0">
                <a:solidFill>
                  <a:srgbClr val="FF0000"/>
                </a:solidFill>
              </a:rPr>
              <a:t>: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u="sng" dirty="0">
                <a:solidFill>
                  <a:schemeClr val="bg1"/>
                </a:solidFill>
              </a:rPr>
              <a:t>I этап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Подготовка к внедрению проекта: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Подобрать методическую литературу по теме.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Подобрать детскую художественную литературу.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Подобрать дидактический материал, наглядные пособия (альбомы для рассматривания, картины, настольные игры).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Систематизация и оформление дидактических материалов в соответствии с планом проекта;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Информационный материал для родителей.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Составить перспективный план мероприятий</a:t>
            </a:r>
            <a:r>
              <a:rPr lang="ru-RU" sz="2000" dirty="0" smtClean="0">
                <a:solidFill>
                  <a:schemeClr val="bg1"/>
                </a:solidFill>
              </a:rPr>
              <a:t>.</a:t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u="sng" dirty="0">
                <a:solidFill>
                  <a:schemeClr val="bg1"/>
                </a:solidFill>
              </a:rPr>
              <a:t>II этап</a:t>
            </a: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Реализация проекта. 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u="sng" dirty="0">
                <a:solidFill>
                  <a:schemeClr val="bg1"/>
                </a:solidFill>
              </a:rPr>
              <a:t>III </a:t>
            </a:r>
            <a:r>
              <a:rPr lang="ru-RU" sz="2000" u="sng" dirty="0" smtClean="0">
                <a:solidFill>
                  <a:schemeClr val="bg1"/>
                </a:solidFill>
              </a:rPr>
              <a:t>этап</a:t>
            </a:r>
            <a:br>
              <a:rPr lang="ru-RU" sz="2000" u="sng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Итоги </a:t>
            </a:r>
            <a:r>
              <a:rPr lang="ru-RU" sz="2000" dirty="0">
                <a:solidFill>
                  <a:schemeClr val="bg1"/>
                </a:solidFill>
              </a:rPr>
              <a:t>реализации проекта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Изготовление и презентация карты «Животные Земли»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543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FF0000"/>
                </a:solidFill>
              </a:rPr>
              <a:t>Дети должны узнать</a:t>
            </a:r>
            <a:r>
              <a:rPr lang="ru-RU" sz="2200" dirty="0">
                <a:solidFill>
                  <a:schemeClr val="bg1"/>
                </a:solidFill>
              </a:rPr>
              <a:t/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о том, что животные – живые организмы, существа, обладающие способностью двигаться и чувствовать;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что местом обитания животных могут быть и воздух, и вода, и суша; саванна, пустыня, джунгли, горы, степи в жарких странах и южных районов России; льды, тундра, тайга в северных странах, Антарктиде, на севере России; леса, луга, реки в средней полосе России и других странах;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все животные разные по строению, размеру, окраске, способу передвижения, способности защищаться от врагов, выводить потомство, строить жилище, добывать себе пищу;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что дикие животные нуждаются в охране и защите от истребления;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что всё в живой природе взаимосвязано;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группировать животных по месту обитания, внешним признакам, способам передвижения и защите от врагов, строению жилища, размеру;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использовать в речи названия животных, частей их тела, мест обитания, характерных признаков, действий.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5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761"/>
            <a:ext cx="8229600" cy="450911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Организационные формы работы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29" y="548680"/>
            <a:ext cx="8712968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1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65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471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5472608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FF0000"/>
                </a:solidFill>
              </a:rPr>
              <a:t>Предварительные и</a:t>
            </a:r>
            <a:r>
              <a:rPr lang="ru-RU" sz="2700" dirty="0" smtClean="0">
                <a:solidFill>
                  <a:srgbClr val="FF0000"/>
                </a:solidFill>
              </a:rPr>
              <a:t>тоги </a:t>
            </a:r>
            <a:r>
              <a:rPr lang="ru-RU" sz="2700" dirty="0">
                <a:solidFill>
                  <a:srgbClr val="FF0000"/>
                </a:solidFill>
              </a:rPr>
              <a:t>реализации проекта</a:t>
            </a:r>
            <a:r>
              <a:rPr lang="ru-RU" sz="2200" dirty="0">
                <a:solidFill>
                  <a:schemeClr val="bg1"/>
                </a:solidFill>
              </a:rPr>
              <a:t/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         В процессе проживания темы проекта дети проявили активный познавательный интерес.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         Постепенно проект из познавательного превращался в социально – личностный: дети стремились поделиться полученной информацией.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         В процессе проектной деятельности развивались все ключевые компетентности: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Социальная – дети взаимодействовали друг с другом.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Коммуникативная – задавали познавательные вопросы, аргументировали, придумывали загадки, сказки.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Информационная – получали информацию из разных источников и делились ею.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 err="1">
                <a:solidFill>
                  <a:schemeClr val="bg1"/>
                </a:solidFill>
              </a:rPr>
              <a:t>Деятельностная</a:t>
            </a:r>
            <a:r>
              <a:rPr lang="ru-RU" sz="2200" dirty="0">
                <a:solidFill>
                  <a:schemeClr val="bg1"/>
                </a:solidFill>
              </a:rPr>
              <a:t> – подбирали материалы, инструменты для создания продукта.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 err="1">
                <a:solidFill>
                  <a:schemeClr val="bg1"/>
                </a:solidFill>
              </a:rPr>
              <a:t>Здоровьесберегающая</a:t>
            </a:r>
            <a:r>
              <a:rPr lang="ru-RU" sz="2200" dirty="0">
                <a:solidFill>
                  <a:schemeClr val="bg1"/>
                </a:solidFill>
              </a:rPr>
              <a:t> – играли в подвижные игры по данной теме: «Обезьянки», «леопарды и зебры»</a:t>
            </a:r>
            <a:br>
              <a:rPr lang="ru-RU" sz="2200" dirty="0">
                <a:solidFill>
                  <a:schemeClr val="bg1"/>
                </a:solidFill>
              </a:rPr>
            </a:br>
            <a:r>
              <a:rPr lang="ru-RU" sz="2200" dirty="0">
                <a:solidFill>
                  <a:schemeClr val="bg1"/>
                </a:solidFill>
              </a:rPr>
              <a:t>Проект «В мире животных» предоставил каждому ребенку возможность не только получать знания, но и развивать творческие способности, формировать коммуникативные навыки, формировать начальные предпосылки исследовательской деятельности.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189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3888432" cy="253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3960440" cy="253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888432" cy="286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4701"/>
            <a:ext cx="3960440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Обитатели Антарктиды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8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prism isContent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39</Words>
  <Application>Microsoft Office PowerPoint</Application>
  <PresentationFormat>Экран (4:3)</PresentationFormat>
  <Paragraphs>12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Специальное оформление</vt:lpstr>
      <vt:lpstr>1_Специальное оформление</vt:lpstr>
      <vt:lpstr>Апекс</vt:lpstr>
      <vt:lpstr>ПЕДАГОГИЧЕСКИЙ ПРОЕКТ «В МИРЕ ЖИВОТНЫХ» МБДОУ № 224 «СЕМИЦВЕТИК» группа № 7 «Искорки».  Воспитатели  Прохорова Любовь Анатольевна, Филимонова Оксана Сергеевна. 2015-2017 уч.г. </vt:lpstr>
      <vt:lpstr> Проблема:       В процессе наблюдений за детьми мы (воспитатели) заметили устойчивый интерес к животным – дети пытались рисовать тигров, жирафов, пингвинов и других животных, делились впечатлениями от увиденных познавательных передач, документальных фильмов, обращали внимание на иллюстрации из книг, журналов. А так же задавали вопросы: «Почему пингвин – это птица, а не летает», «Как мартышки занимаются акробатикой», «Почему жираф такой длинный» и др. Так и появилась идея углубленного изучения темы: «Животные разных континентов».</vt:lpstr>
      <vt:lpstr>Цель проекта:    углубленное изучение представлений о животных разных стран.     Научить детей поисковой деятельности по данной теме.  Задачи: Формировать представления о природных зонах Земли; о приспособлении животных разных стран к среде обитания. Расширять кругозор и обогащать словарный запас детей, развивать связную речь. Формировать умение получать информацию из разных источников. Продолжать развивать познавательные способности у детей, активно включать их в творческо – поисковую деятельность. Воспитывать желание поделиться знаниями с другими детьми. </vt:lpstr>
      <vt:lpstr> Основные шаги по реализации проекта:  I этап Подготовка к внедрению проекта: Подобрать методическую литературу по теме. Подобрать детскую художественную литературу. Подобрать дидактический материал, наглядные пособия (альбомы для рассматривания, картины, настольные игры). Систематизация и оформление дидактических материалов в соответствии с планом проекта; Информационный материал для родителей. Составить перспективный план мероприятий.  II этап Реализация проекта.   III этап Итоги реализации проекта Изготовление и презентация карты «Животные Земли» </vt:lpstr>
      <vt:lpstr>Дети должны узнать о том, что животные – живые организмы, существа, обладающие способностью двигаться и чувствовать; что местом обитания животных могут быть и воздух, и вода, и суша; саванна, пустыня, джунгли, горы, степи в жарких странах и южных районов России; льды, тундра, тайга в северных странах, Антарктиде, на севере России; леса, луга, реки в средней полосе России и других странах; все животные разные по строению, размеру, окраске, способу передвижения, способности защищаться от врагов, выводить потомство, строить жилище, добывать себе пищу; что дикие животные нуждаются в охране и защите от истребления; что всё в живой природе взаимосвязано; группировать животных по месту обитания, внешним признакам, способам передвижения и защите от врагов, строению жилища, размеру; использовать в речи названия животных, частей их тела, мест обитания, характерных признаков, действий. </vt:lpstr>
      <vt:lpstr>Организационные формы работы </vt:lpstr>
      <vt:lpstr>Презентация PowerPoint</vt:lpstr>
      <vt:lpstr>Предварительные итоги реализации проекта          В процессе проживания темы проекта дети проявили активный познавательный интерес.          Постепенно проект из познавательного превращался в социально – личностный: дети стремились поделиться полученной информацией.          В процессе проектной деятельности развивались все ключевые компетентности: Социальная – дети взаимодействовали друг с другом. Коммуникативная – задавали познавательные вопросы, аргументировали, придумывали загадки, сказки. Информационная – получали информацию из разных источников и делились ею. Деятельностная – подбирали материалы, инструменты для создания продукта. Здоровьесберегающая – играли в подвижные игры по данной теме: «Обезьянки», «леопарды и зебры» Проект «В мире животных» предоставил каждому ребенку возможность не только получать знания, но и развивать творческие способности, формировать коммуникативные навыки, формировать начальные предпосылки исследовательской деятельности. </vt:lpstr>
      <vt:lpstr>Обитатели Антарктиды</vt:lpstr>
      <vt:lpstr>Презентация PowerPoint</vt:lpstr>
      <vt:lpstr>Животные Евразии</vt:lpstr>
      <vt:lpstr>Животные жарких стран</vt:lpstr>
      <vt:lpstr>Презентация PowerPoint</vt:lpstr>
      <vt:lpstr>Презентация PowerPoint</vt:lpstr>
      <vt:lpstr>Путешествие в Антарктиду. Опыт «Почему не мокнут пингвины?»</vt:lpstr>
      <vt:lpstr>Опыт «Чем опасны айсберги»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ПЕДАГОГИЧЕСКИЙ ПРОЕКТ «В МИРЕ ЖИВОТНЫХ»</dc:title>
  <dc:creator>Дмитрий</dc:creator>
  <cp:lastModifiedBy>Дмитрий</cp:lastModifiedBy>
  <cp:revision>15</cp:revision>
  <dcterms:created xsi:type="dcterms:W3CDTF">2016-05-03T14:07:06Z</dcterms:created>
  <dcterms:modified xsi:type="dcterms:W3CDTF">2016-12-15T04:30:41Z</dcterms:modified>
</cp:coreProperties>
</file>