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87" r:id="rId6"/>
    <p:sldId id="274" r:id="rId7"/>
    <p:sldId id="275" r:id="rId8"/>
    <p:sldId id="276" r:id="rId9"/>
    <p:sldId id="277" r:id="rId10"/>
    <p:sldId id="288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59" r:id="rId20"/>
    <p:sldId id="266" r:id="rId21"/>
    <p:sldId id="26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AEAD8-A569-4EEE-9810-C7F139DFCFAD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10" Type="http://schemas.openxmlformats.org/officeDocument/2006/relationships/image" Target="../media/image2.png"/><Relationship Id="rId4" Type="http://schemas.openxmlformats.org/officeDocument/2006/relationships/image" Target="../media/image37.w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00109"/>
            <a:ext cx="5655002" cy="25009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правила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дорожного движения»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3286124"/>
            <a:ext cx="4500594" cy="1500198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«Торопыжка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улице»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570.WAV">
            <a:hlinkClick r:id="" action="ppaction://media"/>
          </p:cNvPr>
          <p:cNvPicPr>
            <a:picLocks noRot="1" noChangeAspect="1"/>
          </p:cNvPicPr>
          <p:nvPr>
            <a:wavAudioFile r:embed="rId1" name="~PP570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971924" cy="204311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На колёсах едет дом.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Люди могут ездить в нём.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 бокам – большие окна,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Сверху – крыша, чтоб не мокнуть,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Дом </a:t>
            </a:r>
            <a:r>
              <a:rPr lang="ru-RU" sz="1800" b="1" dirty="0" smtClean="0">
                <a:solidFill>
                  <a:srgbClr val="FF0000"/>
                </a:solidFill>
              </a:rPr>
              <a:t>автобусом </a:t>
            </a:r>
            <a:r>
              <a:rPr lang="ru-RU" sz="1800" b="1" dirty="0" smtClean="0">
                <a:solidFill>
                  <a:srgbClr val="002060"/>
                </a:solidFill>
              </a:rPr>
              <a:t>зовут,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У него есть свой маршрут.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96409"/>
            <a:ext cx="2714644" cy="3661591"/>
          </a:xfrm>
          <a:prstGeom prst="rect">
            <a:avLst/>
          </a:prstGeom>
          <a:noFill/>
        </p:spPr>
      </p:pic>
      <p:pic>
        <p:nvPicPr>
          <p:cNvPr id="5" name="~PP645.WAV">
            <a:hlinkClick r:id="" action="ppaction://media"/>
          </p:cNvPr>
          <p:cNvPicPr>
            <a:picLocks noRot="1" noChangeAspect="1"/>
          </p:cNvPicPr>
          <p:nvPr>
            <a:wavAudioFile r:embed="rId1" name="~PP645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72142" y="0"/>
            <a:ext cx="3471858" cy="140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Вот </a:t>
            </a:r>
            <a:r>
              <a:rPr lang="ru-RU" sz="1800" b="1" dirty="0" smtClean="0">
                <a:solidFill>
                  <a:srgbClr val="FF0000"/>
                </a:solidFill>
              </a:rPr>
              <a:t>троллейбус,</a:t>
            </a:r>
            <a:r>
              <a:rPr lang="ru-RU" sz="1800" b="1" dirty="0" smtClean="0">
                <a:solidFill>
                  <a:srgbClr val="002060"/>
                </a:solidFill>
              </a:rPr>
              <a:t> он с усами.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Едет он под проводами.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Если ус вдруг соскользнёт,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То троллейбус вмиг замрёт!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907336"/>
            <a:ext cx="2928958" cy="3950664"/>
          </a:xfrm>
          <a:prstGeom prst="rect">
            <a:avLst/>
          </a:prstGeom>
          <a:noFill/>
        </p:spPr>
      </p:pic>
      <p:pic>
        <p:nvPicPr>
          <p:cNvPr id="5" name="~PP2014.WAV">
            <a:hlinkClick r:id="" action="ppaction://media"/>
          </p:cNvPr>
          <p:cNvPicPr>
            <a:picLocks noRot="1" noChangeAspect="1"/>
          </p:cNvPicPr>
          <p:nvPr>
            <a:wavAudioFile r:embed="rId1" name="~PP201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57894" y="0"/>
            <a:ext cx="3186106" cy="240030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Дзинь – дзинь – дзинь!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Что за звон?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 рельсам катится вагон.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Внутри креслица стоят,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Люди в креслицах сидят.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Такой вагон, запоминай,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Называется </a:t>
            </a:r>
            <a:r>
              <a:rPr lang="ru-RU" sz="1800" b="1" dirty="0" smtClean="0">
                <a:solidFill>
                  <a:srgbClr val="FF0000"/>
                </a:solidFill>
              </a:rPr>
              <a:t>трамвай.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714752"/>
            <a:ext cx="1747778" cy="2357454"/>
          </a:xfrm>
          <a:prstGeom prst="rect">
            <a:avLst/>
          </a:prstGeom>
          <a:noFill/>
        </p:spPr>
      </p:pic>
      <p:pic>
        <p:nvPicPr>
          <p:cNvPr id="5" name="~PP3583.WAV">
            <a:hlinkClick r:id="" action="ppaction://media"/>
          </p:cNvPr>
          <p:cNvPicPr>
            <a:picLocks noRot="1" noChangeAspect="1"/>
          </p:cNvPicPr>
          <p:nvPr>
            <a:wavAudioFile r:embed="rId1" name="~PP35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72142" y="0"/>
            <a:ext cx="3471858" cy="275749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Растерялся Торопыжка: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Как по улице пройти?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Пешеходы и машины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У мальчишки на пути..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Он торопится, спешит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И вдоль улицы бежит.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А вокруг него народ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По своим делам идет.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357562"/>
            <a:ext cx="1000132" cy="124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Users\viki\AppData\Local\Microsoft\Windows\Temporary Internet Files\Content.IE5\6NZXK4SD\MCj0438237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3786190"/>
            <a:ext cx="1071570" cy="139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3143248"/>
            <a:ext cx="1357322" cy="1357322"/>
          </a:xfrm>
          <a:prstGeom prst="rect">
            <a:avLst/>
          </a:prstGeom>
          <a:noFill/>
        </p:spPr>
      </p:pic>
      <p:pic>
        <p:nvPicPr>
          <p:cNvPr id="25609" name="Picture 9" descr="D:\MD\сценарии\авто\avto\94SUPRA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14348" y="4500570"/>
            <a:ext cx="2827443" cy="1116000"/>
          </a:xfrm>
          <a:prstGeom prst="rect">
            <a:avLst/>
          </a:prstGeom>
          <a:noFill/>
        </p:spPr>
      </p:pic>
      <p:pic>
        <p:nvPicPr>
          <p:cNvPr id="18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6072198" y="3582000"/>
            <a:ext cx="2350427" cy="3276000"/>
          </a:xfrm>
          <a:prstGeom prst="rect">
            <a:avLst/>
          </a:prstGeom>
          <a:noFill/>
        </p:spPr>
      </p:pic>
      <p:pic>
        <p:nvPicPr>
          <p:cNvPr id="12" name="Picture 9" descr="D:\MD\сценарии\авто\avto\94SUPRA2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643438" y="3929066"/>
            <a:ext cx="1732947" cy="684000"/>
          </a:xfrm>
          <a:prstGeom prst="rect">
            <a:avLst/>
          </a:prstGeom>
          <a:noFill/>
        </p:spPr>
      </p:pic>
      <p:pic>
        <p:nvPicPr>
          <p:cNvPr id="9" name="~PP1087.WAV">
            <a:hlinkClick r:id="" action="ppaction://media"/>
          </p:cNvPr>
          <p:cNvPicPr>
            <a:picLocks noRot="1" noChangeAspect="1"/>
          </p:cNvPicPr>
          <p:nvPr>
            <a:wavAudioFile r:embed="rId1" name="~PP1087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857488" cy="228599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Тротуар – для пешеходов,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Здесь машинам нету хода!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Чуть повыше, чем дорога,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Пешеходные пути,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Чтобы все по тротуару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Без забот идти могли.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Чтоб машины не въезжали,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Пешеходов </a:t>
            </a:r>
            <a:r>
              <a:rPr lang="ru-RU" sz="1600" b="1" dirty="0" smtClean="0">
                <a:solidFill>
                  <a:srgbClr val="002060"/>
                </a:solidFill>
              </a:rPr>
              <a:t>не пугали!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857496"/>
            <a:ext cx="87015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3143248"/>
            <a:ext cx="2071702" cy="2071702"/>
          </a:xfrm>
          <a:prstGeom prst="rect">
            <a:avLst/>
          </a:prstGeom>
          <a:noFill/>
        </p:spPr>
      </p:pic>
      <p:pic>
        <p:nvPicPr>
          <p:cNvPr id="8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071802" y="3714752"/>
            <a:ext cx="2500330" cy="3276117"/>
          </a:xfrm>
          <a:prstGeom prst="rect">
            <a:avLst/>
          </a:prstGeom>
          <a:noFill/>
        </p:spPr>
      </p:pic>
      <p:pic>
        <p:nvPicPr>
          <p:cNvPr id="7" name="~PP2310.WAV">
            <a:hlinkClick r:id="" action="ppaction://media"/>
          </p:cNvPr>
          <p:cNvPicPr>
            <a:picLocks noRot="1" noChangeAspect="1"/>
          </p:cNvPicPr>
          <p:nvPr>
            <a:wavAudioFile r:embed="rId1" name="~PP2310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500298" cy="271462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И скорей по тротуару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Торопыжка побежал,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 пути всех пешеходов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Задевал он и толкал!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Почему он всех толкает,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Всех локтями задевает?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Торопыжке говорят: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«Перейди-ка в правый ряд!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Другим людям дай пройти,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Не мешайся на пути!»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870913"/>
            <a:ext cx="2214578" cy="2987087"/>
          </a:xfrm>
          <a:prstGeom prst="rect">
            <a:avLst/>
          </a:prstGeom>
          <a:noFill/>
        </p:spPr>
      </p:pic>
      <p:pic>
        <p:nvPicPr>
          <p:cNvPr id="5" name="~PP3783.WAV">
            <a:hlinkClick r:id="" action="ppaction://media"/>
          </p:cNvPr>
          <p:cNvPicPr>
            <a:picLocks noRot="1" noChangeAspect="1"/>
          </p:cNvPicPr>
          <p:nvPr>
            <a:wavAudioFile r:embed="rId1" name="~PP37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5.27778E-6 -1.85185E-6 L 1.03958 -0.01042 " pathEditMode="relative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829048" cy="22574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Извинился Торопыжка,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В правый ряд он перешёл.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И теперь идти мальчишке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Стало очень хорошо: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Он идёт со всеми вместе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 одну сторону  шагает,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Никого из пешеходов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Торопыжка не толкает!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43702" y="3857604"/>
            <a:ext cx="2224444" cy="3000396"/>
          </a:xfrm>
          <a:prstGeom prst="rect">
            <a:avLst/>
          </a:prstGeom>
          <a:noFill/>
        </p:spPr>
      </p:pic>
      <p:pic>
        <p:nvPicPr>
          <p:cNvPr id="5" name="~PP2522.WAV">
            <a:hlinkClick r:id="" action="ppaction://media"/>
          </p:cNvPr>
          <p:cNvPicPr>
            <a:picLocks noRot="1" noChangeAspect="1"/>
          </p:cNvPicPr>
          <p:nvPr>
            <a:wavAudioFile r:embed="rId1" name="~PP252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16667E-6 2.22222E-6 L -0.92934 2.22222E-6 " pathEditMode="relative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57828" y="0"/>
            <a:ext cx="3686172" cy="22574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/>
              <a:t>Там, где движутся машины,</a:t>
            </a:r>
          </a:p>
          <a:p>
            <a:pPr>
              <a:buNone/>
            </a:pPr>
            <a:r>
              <a:rPr lang="ru-RU" sz="1600" b="1" dirty="0" smtClean="0"/>
              <a:t>Люди не должны ходить.</a:t>
            </a:r>
          </a:p>
          <a:p>
            <a:pPr>
              <a:buNone/>
            </a:pPr>
            <a:r>
              <a:rPr lang="ru-RU" sz="1600" b="1" dirty="0" smtClean="0"/>
              <a:t>Потому что очень просто</a:t>
            </a:r>
          </a:p>
          <a:p>
            <a:pPr>
              <a:buNone/>
            </a:pPr>
            <a:r>
              <a:rPr lang="ru-RU" sz="1600" b="1" dirty="0" smtClean="0"/>
              <a:t>Под машину угодить.</a:t>
            </a:r>
          </a:p>
          <a:p>
            <a:pPr>
              <a:buNone/>
            </a:pPr>
            <a:r>
              <a:rPr lang="ru-RU" sz="1600" b="1" dirty="0" smtClean="0"/>
              <a:t>На улице такое место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Проезжей частью </a:t>
            </a:r>
            <a:r>
              <a:rPr lang="ru-RU" sz="1600" b="1" dirty="0" smtClean="0"/>
              <a:t>называется,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И по проезжей части людям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Ходить строжайше запрещается!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857619" y="2807657"/>
            <a:ext cx="2155451" cy="2907335"/>
          </a:xfrm>
          <a:prstGeom prst="rect">
            <a:avLst/>
          </a:prstGeom>
          <a:noFill/>
        </p:spPr>
      </p:pic>
      <p:pic>
        <p:nvPicPr>
          <p:cNvPr id="5" name="~PP180.WAV">
            <a:hlinkClick r:id="" action="ppaction://media"/>
          </p:cNvPr>
          <p:cNvPicPr>
            <a:picLocks noRot="1" noChangeAspect="1"/>
          </p:cNvPicPr>
          <p:nvPr>
            <a:wavAudioFile r:embed="rId1" name="~PP180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976" y="0"/>
            <a:ext cx="3429024" cy="31432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/>
              <a:t>Видишь белую полоску?</a:t>
            </a:r>
          </a:p>
          <a:p>
            <a:pPr>
              <a:buNone/>
            </a:pPr>
            <a:r>
              <a:rPr lang="ru-RU" sz="1600" b="1" dirty="0" smtClean="0"/>
              <a:t>Что она обозначает?</a:t>
            </a:r>
          </a:p>
          <a:p>
            <a:pPr>
              <a:buNone/>
            </a:pPr>
            <a:r>
              <a:rPr lang="ru-RU" sz="1600" b="1" dirty="0" smtClean="0"/>
              <a:t>Она полосы движенья</a:t>
            </a:r>
          </a:p>
          <a:p>
            <a:pPr>
              <a:buNone/>
            </a:pPr>
            <a:r>
              <a:rPr lang="ru-RU" sz="1600" b="1" dirty="0" smtClean="0"/>
              <a:t>Друг от друга отделяет.</a:t>
            </a:r>
          </a:p>
          <a:p>
            <a:pPr>
              <a:buNone/>
            </a:pPr>
            <a:r>
              <a:rPr lang="ru-RU" sz="1600" b="1" dirty="0" smtClean="0"/>
              <a:t>Для машин есть правил много – </a:t>
            </a:r>
          </a:p>
          <a:p>
            <a:pPr>
              <a:buNone/>
            </a:pPr>
            <a:r>
              <a:rPr lang="ru-RU" sz="1600" b="1" dirty="0" smtClean="0"/>
              <a:t>Знать их нужно  на дороге.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Но есть правило одно,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Очень важное оно: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Все водители должны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Держаться правой стороны!</a:t>
            </a:r>
          </a:p>
          <a:p>
            <a:pPr>
              <a:buNone/>
            </a:pPr>
            <a:endParaRPr lang="ru-RU" sz="1600" b="1" dirty="0"/>
          </a:p>
        </p:txBody>
      </p:sp>
      <p:pic>
        <p:nvPicPr>
          <p:cNvPr id="6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728" y="2928934"/>
            <a:ext cx="2571768" cy="3468875"/>
          </a:xfrm>
          <a:prstGeom prst="rect">
            <a:avLst/>
          </a:prstGeom>
          <a:noFill/>
        </p:spPr>
      </p:pic>
      <p:sp>
        <p:nvSpPr>
          <p:cNvPr id="8" name="Стрелка вправо 7"/>
          <p:cNvSpPr>
            <a:spLocks noChangeAspect="1"/>
          </p:cNvSpPr>
          <p:nvPr/>
        </p:nvSpPr>
        <p:spPr>
          <a:xfrm>
            <a:off x="5643570" y="4286256"/>
            <a:ext cx="1235546" cy="61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~PP1183.WAV">
            <a:hlinkClick r:id="" action="ppaction://media"/>
          </p:cNvPr>
          <p:cNvPicPr>
            <a:picLocks noRot="1" noChangeAspect="1"/>
          </p:cNvPicPr>
          <p:nvPr>
            <a:wavAudioFile r:embed="rId1" name="~PP11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85456" y="1643050"/>
            <a:ext cx="2458544" cy="345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0"/>
            <a:ext cx="4071933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Как шофёр его учил,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поступил: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Слева нет машин – вперёд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наш идёт.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Полдороги позади, полдороги впереди.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вправо смотрит,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Продолжает переход.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Появляется машина и не замедляет ход!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Что же делать Торопыжке?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Постоять? Назад идти?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Как с машиной разминуться и дорогу перейти?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D:\МАМА\детские презентации\азбука\авто\tehno0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80000">
            <a:off x="169082" y="3612651"/>
            <a:ext cx="4328620" cy="1548000"/>
          </a:xfrm>
          <a:prstGeom prst="rect">
            <a:avLst/>
          </a:prstGeom>
          <a:noFill/>
        </p:spPr>
      </p:pic>
      <p:pic>
        <p:nvPicPr>
          <p:cNvPr id="5" name="~PP2927.WAV">
            <a:hlinkClick r:id="" action="ppaction://media"/>
          </p:cNvPr>
          <p:cNvPicPr>
            <a:picLocks noRot="1" noChangeAspect="1"/>
          </p:cNvPicPr>
          <p:nvPr>
            <a:wavAudioFile r:embed="rId1" name="~PP292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38889E-6 -3.33333E-6 L -0.17639 0.1155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00420" cy="21145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Перед вами – Торопыжка,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Сорванец и шалунишка!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Он весёлый, озорной,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Непоседливый, смешной.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Всем хорош, но вот беда –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Он торопится всегда!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500694" y="2643182"/>
            <a:ext cx="2857520" cy="4016843"/>
          </a:xfrm>
          <a:prstGeom prst="rect">
            <a:avLst/>
          </a:prstGeom>
          <a:noFill/>
        </p:spPr>
      </p:pic>
      <p:pic>
        <p:nvPicPr>
          <p:cNvPr id="5" name="Picture 12" descr="http://s60.radikal.ru/i170/0905/74/7d2cff5e6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00364" y="5286388"/>
            <a:ext cx="1838131" cy="1428760"/>
          </a:xfrm>
          <a:prstGeom prst="rect">
            <a:avLst/>
          </a:prstGeom>
          <a:noFill/>
        </p:spPr>
      </p:pic>
      <p:pic>
        <p:nvPicPr>
          <p:cNvPr id="7" name="Picture 8" descr="illustration_tech_1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6000768"/>
            <a:ext cx="1373210" cy="584193"/>
          </a:xfrm>
          <a:prstGeom prst="rect">
            <a:avLst/>
          </a:prstGeom>
          <a:noFill/>
        </p:spPr>
      </p:pic>
      <p:pic>
        <p:nvPicPr>
          <p:cNvPr id="8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786710" y="6199133"/>
            <a:ext cx="1071538" cy="658867"/>
          </a:xfrm>
          <a:prstGeom prst="rect">
            <a:avLst/>
          </a:prstGeom>
          <a:noFill/>
        </p:spPr>
      </p:pic>
      <p:pic>
        <p:nvPicPr>
          <p:cNvPr id="10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3357554" y="1643050"/>
            <a:ext cx="862037" cy="857369"/>
          </a:xfrm>
          <a:prstGeom prst="rect">
            <a:avLst/>
          </a:prstGeom>
          <a:noFill/>
        </p:spPr>
      </p:pic>
      <p:pic>
        <p:nvPicPr>
          <p:cNvPr id="9" name="~PP1842.WAV">
            <a:hlinkClick r:id="" action="ppaction://media"/>
          </p:cNvPr>
          <p:cNvPicPr>
            <a:picLocks noRot="1" noChangeAspect="1"/>
          </p:cNvPicPr>
          <p:nvPr>
            <a:wavAudioFile r:embed="rId1" name="~PP1842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786314" y="2285992"/>
            <a:ext cx="3431724" cy="4824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20000">
            <a:off x="7039543" y="4110492"/>
            <a:ext cx="1661534" cy="136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" y="0"/>
            <a:ext cx="2714612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 детский магазин «Игрушки»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Торопыжка забегает.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Надо поспешить мальчишке,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не то он опоздает!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 купил там Торопыжка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Машеньке в подарок мишку!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D:\МАМА\клипарт\60d3ea5dcf4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2" y="3714752"/>
            <a:ext cx="1831591" cy="2232000"/>
          </a:xfrm>
          <a:prstGeom prst="rect">
            <a:avLst/>
          </a:prstGeom>
          <a:noFill/>
        </p:spPr>
      </p:pic>
      <p:pic>
        <p:nvPicPr>
          <p:cNvPr id="6" name="~PP462.WAV">
            <a:hlinkClick r:id="" action="ppaction://media"/>
          </p:cNvPr>
          <p:cNvPicPr>
            <a:picLocks noRot="1" noChangeAspect="1"/>
          </p:cNvPicPr>
          <p:nvPr>
            <a:wavAudioFile r:embed="rId1" name="~PP46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000496" y="2034000"/>
            <a:ext cx="3431724" cy="4824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20000">
            <a:off x="6325163" y="3896179"/>
            <a:ext cx="1661534" cy="1368000"/>
          </a:xfrm>
          <a:prstGeom prst="rect">
            <a:avLst/>
          </a:prstGeom>
          <a:noFill/>
        </p:spPr>
      </p:pic>
      <p:pic>
        <p:nvPicPr>
          <p:cNvPr id="4" name="Picture 3" descr="D:\МАМА\клипарт\60d3ea5dcf4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00430" y="3429000"/>
            <a:ext cx="1831591" cy="223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8" y="0"/>
            <a:ext cx="342899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 с цветами, и с подарком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Он по улице идёт.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Правил много теперь знает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Образцовый пешеход!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~PP1080.WAV">
            <a:hlinkClick r:id="" action="ppaction://media"/>
          </p:cNvPr>
          <p:cNvPicPr>
            <a:picLocks noRot="1" noChangeAspect="1"/>
          </p:cNvPicPr>
          <p:nvPr>
            <a:wavAudioFile r:embed="rId1" name="~PP1080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686172" cy="900106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Сидел дома Торопыжка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смотрел картинки в книжке.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://s43.radikal.ru/i099/0810/85/a5e0290288e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714620"/>
            <a:ext cx="1785950" cy="1143008"/>
          </a:xfrm>
          <a:prstGeom prst="rect">
            <a:avLst/>
          </a:prstGeom>
          <a:noFill/>
        </p:spPr>
      </p:pic>
      <p:pic>
        <p:nvPicPr>
          <p:cNvPr id="8" name="Picture 2" descr="http://s43.radikal.ru/i099/0810/85/a5e0290288e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3636" y="4143380"/>
            <a:ext cx="1785950" cy="1531287"/>
          </a:xfrm>
          <a:prstGeom prst="rect">
            <a:avLst/>
          </a:prstGeom>
          <a:noFill/>
        </p:spPr>
      </p:pic>
      <p:pic>
        <p:nvPicPr>
          <p:cNvPr id="10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429256" y="3929066"/>
            <a:ext cx="3071834" cy="1460586"/>
          </a:xfrm>
          <a:prstGeom prst="rect">
            <a:avLst/>
          </a:prstGeom>
          <a:noFill/>
        </p:spPr>
      </p:pic>
      <p:pic>
        <p:nvPicPr>
          <p:cNvPr id="11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643570" y="1357298"/>
            <a:ext cx="2714644" cy="2500330"/>
          </a:xfrm>
          <a:prstGeom prst="rect">
            <a:avLst/>
          </a:prstGeom>
          <a:noFill/>
        </p:spPr>
      </p:pic>
      <p:pic>
        <p:nvPicPr>
          <p:cNvPr id="13" name="Picture 12" descr="http://s60.radikal.ru/i170/0905/74/7d2cff5e65ff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488" y="5357826"/>
            <a:ext cx="1643074" cy="1277144"/>
          </a:xfrm>
          <a:prstGeom prst="rect">
            <a:avLst/>
          </a:prstGeom>
          <a:noFill/>
        </p:spPr>
      </p:pic>
      <p:pic>
        <p:nvPicPr>
          <p:cNvPr id="15" name="Picture 8" descr="illustration_tech_11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6000768"/>
            <a:ext cx="1373210" cy="584193"/>
          </a:xfrm>
          <a:prstGeom prst="rect">
            <a:avLst/>
          </a:prstGeom>
          <a:noFill/>
        </p:spPr>
      </p:pic>
      <p:pic>
        <p:nvPicPr>
          <p:cNvPr id="16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7929586" y="6243039"/>
            <a:ext cx="1000132" cy="614961"/>
          </a:xfrm>
          <a:prstGeom prst="rect">
            <a:avLst/>
          </a:prstGeom>
          <a:noFill/>
        </p:spPr>
      </p:pic>
      <p:pic>
        <p:nvPicPr>
          <p:cNvPr id="19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357554" y="1571612"/>
            <a:ext cx="927413" cy="922391"/>
          </a:xfrm>
          <a:prstGeom prst="rect">
            <a:avLst/>
          </a:prstGeom>
          <a:noFill/>
        </p:spPr>
      </p:pic>
      <p:pic>
        <p:nvPicPr>
          <p:cNvPr id="3076" name="Picture 4" descr="http://s49.radikal.ru/i123/0908/5b/b940ac4ce325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429388" y="3357562"/>
            <a:ext cx="1245714" cy="571504"/>
          </a:xfrm>
          <a:prstGeom prst="rect">
            <a:avLst/>
          </a:prstGeom>
          <a:noFill/>
        </p:spPr>
      </p:pic>
      <p:pic>
        <p:nvPicPr>
          <p:cNvPr id="12" name="~PP619.WAV">
            <a:hlinkClick r:id="" action="ppaction://media"/>
          </p:cNvPr>
          <p:cNvPicPr>
            <a:picLocks noRot="1" noChangeAspect="1"/>
          </p:cNvPicPr>
          <p:nvPr>
            <a:wavAudioFile r:embed="rId1" name="~PP619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786050" cy="285749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 вдруг Машенька звонит,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Торопыжке говорит: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 меня сегодня праздник,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исполнилось шесть лет.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Приглашаю тебя в гости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на праздничный обед!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 торт мне испекла,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друзей всех позвала.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Торопыжка, приходи,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забудь – начало в три!»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картинки\фоны\дорога\a01aa1f2126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643182"/>
            <a:ext cx="2857488" cy="4008228"/>
          </a:xfrm>
          <a:prstGeom prst="rect">
            <a:avLst/>
          </a:prstGeom>
          <a:noFill/>
        </p:spPr>
      </p:pic>
      <p:pic>
        <p:nvPicPr>
          <p:cNvPr id="6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3042" y="2857496"/>
            <a:ext cx="687204" cy="794248"/>
          </a:xfrm>
          <a:prstGeom prst="rect">
            <a:avLst/>
          </a:prstGeom>
          <a:noFill/>
        </p:spPr>
      </p:pic>
      <p:pic>
        <p:nvPicPr>
          <p:cNvPr id="7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14612" y="2571744"/>
            <a:ext cx="687204" cy="794248"/>
          </a:xfrm>
          <a:prstGeom prst="rect">
            <a:avLst/>
          </a:prstGeom>
          <a:noFill/>
        </p:spPr>
      </p:pic>
      <p:pic>
        <p:nvPicPr>
          <p:cNvPr id="8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43570" y="2643182"/>
            <a:ext cx="687204" cy="794248"/>
          </a:xfrm>
          <a:prstGeom prst="rect">
            <a:avLst/>
          </a:prstGeom>
          <a:noFill/>
        </p:spPr>
      </p:pic>
      <p:pic>
        <p:nvPicPr>
          <p:cNvPr id="1033" name="Picture 9" descr="D:\картинки\торопыжка\33f9fabcea2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1928802"/>
            <a:ext cx="1972186" cy="1795364"/>
          </a:xfrm>
          <a:prstGeom prst="rect">
            <a:avLst/>
          </a:prstGeom>
          <a:noFill/>
        </p:spPr>
      </p:pic>
      <p:pic>
        <p:nvPicPr>
          <p:cNvPr id="18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3000372"/>
            <a:ext cx="687204" cy="794248"/>
          </a:xfrm>
          <a:prstGeom prst="rect">
            <a:avLst/>
          </a:prstGeom>
          <a:noFill/>
        </p:spPr>
      </p:pic>
      <p:pic>
        <p:nvPicPr>
          <p:cNvPr id="9" name="~PP3215.WAV">
            <a:hlinkClick r:id="" action="ppaction://media"/>
          </p:cNvPr>
          <p:cNvPicPr>
            <a:picLocks noRot="1" noChangeAspect="1"/>
          </p:cNvPicPr>
          <p:nvPr>
            <a:wavAudioFile r:embed="rId1" name="~PP3215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357554" cy="22574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Нарядился Торопыжка,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Надел новые штанишки.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 на день рожденья к Маше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Он отправился скорей,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Чтобы Машеньку поздравить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Самым первым из друзей!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72066" y="2714620"/>
            <a:ext cx="3071834" cy="4143380"/>
          </a:xfrm>
          <a:prstGeom prst="rect">
            <a:avLst/>
          </a:prstGeom>
          <a:noFill/>
        </p:spPr>
      </p:pic>
      <p:pic>
        <p:nvPicPr>
          <p:cNvPr id="5" name="~PP3206.WAV">
            <a:hlinkClick r:id="" action="ppaction://media"/>
          </p:cNvPr>
          <p:cNvPicPr>
            <a:picLocks noRot="1" noChangeAspect="1"/>
          </p:cNvPicPr>
          <p:nvPr>
            <a:wavAudioFile r:embed="rId1" name="~PP3206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543296" cy="140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Вот на улицу вприпрыжку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Выбегает Торопыжка.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По асфальту шуршат шины  -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Едут разные машины.</a:t>
            </a:r>
            <a:endParaRPr lang="ru-RU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72198" y="2571744"/>
            <a:ext cx="2714644" cy="378619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avto\93SPORT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3429000"/>
            <a:ext cx="3445779" cy="1152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AMBULAN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643306" y="2714620"/>
            <a:ext cx="1928826" cy="1080000"/>
          </a:xfrm>
          <a:prstGeom prst="rect">
            <a:avLst/>
          </a:prstGeom>
          <a:noFill/>
        </p:spPr>
      </p:pic>
      <p:pic>
        <p:nvPicPr>
          <p:cNvPr id="6" name="~PP2652.WAV">
            <a:hlinkClick r:id="" action="ppaction://media"/>
          </p:cNvPr>
          <p:cNvPicPr>
            <a:picLocks noRot="1" noChangeAspect="1"/>
          </p:cNvPicPr>
          <p:nvPr>
            <a:wavAudioFile r:embed="rId1" name="~PP265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328982" cy="161448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Есть машины </a:t>
            </a:r>
            <a:r>
              <a:rPr lang="ru-RU" sz="1800" b="1" dirty="0" smtClean="0">
                <a:solidFill>
                  <a:srgbClr val="FF0000"/>
                </a:solidFill>
              </a:rPr>
              <a:t>легковые,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 размерам небольшие.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Очень быстро они мчатся,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Даже птице не угнаться.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714620"/>
            <a:ext cx="2928958" cy="3950664"/>
          </a:xfrm>
          <a:prstGeom prst="rect">
            <a:avLst/>
          </a:prstGeom>
          <a:noFill/>
        </p:spPr>
      </p:pic>
      <p:pic>
        <p:nvPicPr>
          <p:cNvPr id="5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757610" cy="1543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 А вот это – </a:t>
            </a:r>
            <a:r>
              <a:rPr lang="ru-RU" sz="1800" b="1" dirty="0" smtClean="0">
                <a:solidFill>
                  <a:srgbClr val="FF0000"/>
                </a:solidFill>
              </a:rPr>
              <a:t>грузовик.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Он могуч, силён, как бык.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У него огромный кузов.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Кузов – для различных грузов!</a:t>
            </a:r>
            <a:endParaRPr lang="ru-RU" sz="1800" b="1" dirty="0">
              <a:solidFill>
                <a:srgbClr val="3333CC"/>
              </a:solidFill>
            </a:endParaRPr>
          </a:p>
        </p:txBody>
      </p:sp>
      <p:pic>
        <p:nvPicPr>
          <p:cNvPr id="5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72166" y="2714620"/>
            <a:ext cx="3071834" cy="4143380"/>
          </a:xfrm>
          <a:prstGeom prst="rect">
            <a:avLst/>
          </a:prstGeom>
          <a:noFill/>
        </p:spPr>
      </p:pic>
      <p:pic>
        <p:nvPicPr>
          <p:cNvPr id="4" name="~PP449.WAV">
            <a:hlinkClick r:id="" action="ppaction://media"/>
          </p:cNvPr>
          <p:cNvPicPr>
            <a:picLocks noRot="1" noChangeAspect="1"/>
          </p:cNvPicPr>
          <p:nvPr>
            <a:wavAudioFile r:embed="rId1" name="~PP44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71858" cy="24003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Это что, велосипед?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Нет дверей, кабины нет!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Лихо мчится, тарахтит,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Вдоль по улице летит,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Быстрей всех машин несётся,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Мотоциклом</a:t>
            </a:r>
            <a:r>
              <a:rPr lang="ru-RU" sz="1600" b="1" dirty="0" smtClean="0">
                <a:solidFill>
                  <a:srgbClr val="7030A0"/>
                </a:solidFill>
              </a:rPr>
              <a:t> он зовётся.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Сидит, как всадник на коне,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Водитель на его спине!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907336"/>
            <a:ext cx="2928958" cy="3950664"/>
          </a:xfrm>
          <a:prstGeom prst="rect">
            <a:avLst/>
          </a:prstGeom>
          <a:noFill/>
        </p:spPr>
      </p:pic>
      <p:pic>
        <p:nvPicPr>
          <p:cNvPr id="5" name="~PP2922.WAV">
            <a:hlinkClick r:id="" action="ppaction://media"/>
          </p:cNvPr>
          <p:cNvPicPr>
            <a:picLocks noRot="1" noChangeAspect="1"/>
          </p:cNvPicPr>
          <p:nvPr>
            <a:wavAudioFile r:embed="rId1" name="~PP292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642</Words>
  <Application>Microsoft Office PowerPoint</Application>
  <PresentationFormat>Экран (4:3)</PresentationFormat>
  <Paragraphs>137</Paragraphs>
  <Slides>21</Slides>
  <Notes>0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Тема Office</vt:lpstr>
      <vt:lpstr>«Про  правила  дорожного движения»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Елена</cp:lastModifiedBy>
  <cp:revision>52</cp:revision>
  <dcterms:created xsi:type="dcterms:W3CDTF">2009-10-12T16:39:15Z</dcterms:created>
  <dcterms:modified xsi:type="dcterms:W3CDTF">2018-04-23T05:43:44Z</dcterms:modified>
</cp:coreProperties>
</file>