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FB1BD-F6AF-4002-B9D9-267E06092399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9F4C76-1EAE-4529-A31F-F9035969A6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5716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МУНИЦИПАЛЬНОЕ ДОШКОЛЬНОЕ ОБРАЗОВАТЕЛЬНОЕ УЧРЕЖДЕНИЕ МДОУ «Детский сад №59»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00372"/>
            <a:ext cx="7854696" cy="3668988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Презентация  проекта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«Транспорт»</a:t>
            </a:r>
          </a:p>
          <a:p>
            <a:endParaRPr lang="ru-RU" sz="5400" dirty="0"/>
          </a:p>
          <a:p>
            <a:r>
              <a:rPr lang="ru-RU" sz="3200" dirty="0" smtClean="0"/>
              <a:t>Выполнила:</a:t>
            </a:r>
          </a:p>
          <a:p>
            <a:r>
              <a:rPr lang="ru-RU" sz="3200" dirty="0" smtClean="0"/>
              <a:t>Петренко Н.В.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Лепка «Моя машинка»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цель: учить лепить предмет ,состоящий из нескольких частей.</a:t>
            </a:r>
            <a:endParaRPr lang="ru-RU" sz="3100" dirty="0"/>
          </a:p>
        </p:txBody>
      </p:sp>
      <p:pic>
        <p:nvPicPr>
          <p:cNvPr id="4" name="Содержимое 3" descr="DSCF3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098" y="1935163"/>
            <a:ext cx="5879804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Игра «Скажи правильно»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цель: привлекать внимание детей к некоторым сходным по значению словам (въехала, заехала, поехала).</a:t>
            </a:r>
            <a:endParaRPr lang="ru-RU" sz="3100" dirty="0"/>
          </a:p>
        </p:txBody>
      </p:sp>
      <p:pic>
        <p:nvPicPr>
          <p:cNvPr id="5" name="Содержимое 4" descr="DSCF3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4038600" cy="3014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F3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4038600" cy="3014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Макет«Мы водители»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цель: развитие инициативной речи детей во взаимодействиях с другими детьми.</a:t>
            </a:r>
            <a:endParaRPr lang="ru-RU" sz="3200" dirty="0"/>
          </a:p>
        </p:txBody>
      </p:sp>
      <p:pic>
        <p:nvPicPr>
          <p:cNvPr id="9" name="Содержимое 8" descr="DSCF36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86517"/>
            <a:ext cx="4181476" cy="3330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Содержимое 11" descr="DSCF36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428869"/>
            <a:ext cx="4308499" cy="3216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9297" y="542552"/>
            <a:ext cx="8229600" cy="12433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Просмотр развивающего мультфильма «Весёлый транспорт»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ЦЕЛЬ:ВОВЛЕЧЕНИЕ ДЕТЕЙ В РАЗГОВОР ПОСЛЕ ПРОСМОТРА МУЛЬТФИЛЬМА.</a:t>
            </a:r>
            <a:endParaRPr lang="ru-RU" sz="2700" dirty="0"/>
          </a:p>
        </p:txBody>
      </p:sp>
      <p:pic>
        <p:nvPicPr>
          <p:cNvPr id="4" name="Содержимое 3" descr="DSCF3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214554"/>
            <a:ext cx="5879804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Артикуляционная гимнастика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цель: развитие </a:t>
            </a:r>
            <a:r>
              <a:rPr lang="ru-RU" sz="2800" dirty="0" err="1" smtClean="0"/>
              <a:t>речедвигательного</a:t>
            </a:r>
            <a:r>
              <a:rPr lang="ru-RU" sz="2800" dirty="0" smtClean="0"/>
              <a:t>  аппарата, речевого слуха и речевого дыхания.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0355"/>
            <a:ext cx="4038600" cy="3014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0355"/>
            <a:ext cx="4038600" cy="3014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438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200800" cy="122413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Реализация проекта способствовала: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392488"/>
          </a:xfrm>
        </p:spPr>
        <p:txBody>
          <a:bodyPr>
            <a:normAutofit/>
          </a:bodyPr>
          <a:lstStyle/>
          <a:p>
            <a:pPr algn="l"/>
            <a:r>
              <a:rPr lang="ru-RU" smtClean="0"/>
              <a:t>1.Расширению </a:t>
            </a:r>
            <a:r>
              <a:rPr lang="ru-RU" dirty="0" smtClean="0"/>
              <a:t>и активизации словарного запаса детей на основе обогащения представлений о ближайшем окружении.</a:t>
            </a:r>
          </a:p>
          <a:p>
            <a:pPr algn="l"/>
            <a:r>
              <a:rPr lang="ru-RU" dirty="0" smtClean="0"/>
              <a:t>2.Уточнении названий и назначении видов транспорта.</a:t>
            </a:r>
          </a:p>
          <a:p>
            <a:pPr algn="l"/>
            <a:r>
              <a:rPr lang="ru-RU" dirty="0" smtClean="0"/>
              <a:t>3.Формированию умений  отчётливо произносить слова и короткие фразы.</a:t>
            </a:r>
          </a:p>
          <a:p>
            <a:pPr algn="l"/>
            <a:r>
              <a:rPr lang="ru-RU" dirty="0" smtClean="0"/>
              <a:t>4.Способствовал употреблению усвоенных слов в самостоятельной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3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AppData\Local\Microsoft\Windows\Temporary Internet Files\Content.IE5\Y2AHTJRN\b6650086181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8" y="495456"/>
            <a:ext cx="6629004" cy="6108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5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1"/>
            <a:ext cx="3177480" cy="1004959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Тема: «Транспорт»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3528392" cy="4932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Тип проекта:   </a:t>
            </a:r>
            <a:r>
              <a:rPr lang="ru-RU" sz="2400" dirty="0" smtClean="0"/>
              <a:t>информационно –творческий.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По характеру  участия: </a:t>
            </a:r>
            <a:r>
              <a:rPr lang="ru-RU" sz="2400" dirty="0" smtClean="0"/>
              <a:t>дети 2младшей группы.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По количеству участников: </a:t>
            </a:r>
            <a:r>
              <a:rPr lang="ru-RU" sz="2400" dirty="0" smtClean="0"/>
              <a:t>групповой.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По продолжительности: </a:t>
            </a:r>
            <a:r>
              <a:rPr lang="ru-RU" sz="2400" dirty="0" smtClean="0"/>
              <a:t>краткосрочный.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Предмет исследования: </a:t>
            </a:r>
            <a:r>
              <a:rPr lang="ru-RU" sz="2400" dirty="0" smtClean="0"/>
              <a:t>транспорт.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688123"/>
            <a:ext cx="4546848" cy="3872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FF0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67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92696"/>
            <a:ext cx="7854696" cy="523663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Цель: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расширение словарного запаса детей.    </a:t>
            </a:r>
            <a:r>
              <a:rPr lang="ru-RU" sz="2800" dirty="0" smtClean="0"/>
              <a:t>Задачи: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Целенаправленно обогащать словарь  детей, расширять представления детей о видах транспорта, как о средствах передвижения.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Развивать грамматический строй речи, связную речь.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dirty="0" smtClean="0"/>
              <a:t>Воспитывать интерес к родной речи.                    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66" y="260648"/>
            <a:ext cx="8786842" cy="237001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3100" dirty="0" smtClean="0"/>
              <a:t>Реализация комплекса мероприятий направленного на достижение поставленной цели.</a:t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>
                <a:solidFill>
                  <a:srgbClr val="FFFF00"/>
                </a:solidFill>
              </a:rPr>
              <a:t>Реализация комплекса мероприятий направленных на достижение поставленной цели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2700" dirty="0" smtClean="0"/>
              <a:t> </a:t>
            </a:r>
            <a:r>
              <a:rPr lang="ru-RU" sz="3100" dirty="0" smtClean="0"/>
              <a:t>Игра «Почини машину».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цель: развивать умения различать и называть части машины(колёса ,кузов, кабина).</a:t>
            </a:r>
            <a:endParaRPr lang="ru-RU" sz="2700" dirty="0"/>
          </a:p>
        </p:txBody>
      </p:sp>
      <p:pic>
        <p:nvPicPr>
          <p:cNvPr id="5" name="Содержимое 4" descr="DSCF3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99471"/>
            <a:ext cx="4051204" cy="3653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F3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52936"/>
            <a:ext cx="403860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86742" cy="16430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Рассматривание иллюстраций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/>
              <a:t>Цель: учить рассматривать иллюстрации и отвечать на вопросы по содержанию картинки ,отвечать на вопросы по содержанию картинки, закреплять обобщающее понятие «транспорт».</a:t>
            </a:r>
            <a:endParaRPr lang="ru-RU" sz="2700" dirty="0"/>
          </a:p>
        </p:txBody>
      </p:sp>
      <p:pic>
        <p:nvPicPr>
          <p:cNvPr id="4" name="Содержимое 3" descr="DSCF3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098" y="2143116"/>
            <a:ext cx="6154612" cy="4386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Беседа «Что мы знаем о машинах»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3600" dirty="0" smtClean="0"/>
              <a:t>цель</a:t>
            </a:r>
            <a:r>
              <a:rPr lang="ru-RU" sz="2700" dirty="0" smtClean="0"/>
              <a:t>: учить составлять небольшой описательный рассказ о машине по вопросам воспитателя(что? машина. что это у машины? колёса.)</a:t>
            </a:r>
            <a:endParaRPr lang="ru-RU" sz="2700" dirty="0"/>
          </a:p>
        </p:txBody>
      </p:sp>
      <p:pic>
        <p:nvPicPr>
          <p:cNvPr id="4" name="Содержимое 3" descr="DSCF3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35164"/>
            <a:ext cx="5868860" cy="421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859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Сюжетно-ролевая игра «Автобус»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dirty="0" smtClean="0"/>
              <a:t>ЦЕЛЬ:ПОПОЛНЯТЬ СЛОВАРНЫЙ ЗАПАС ДЕТЕЙ О РАЗНОВИДНОСТЯХ ТРАНСПОРТА(ПАССАЖИРСКИЙ ТРАНСПОРТ).</a:t>
            </a:r>
            <a:endParaRPr lang="ru-RU" sz="2400" dirty="0"/>
          </a:p>
        </p:txBody>
      </p:sp>
      <p:pic>
        <p:nvPicPr>
          <p:cNvPr id="4" name="Содержимое 3" descr="DSCF3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098" y="1935163"/>
            <a:ext cx="5879804" cy="43894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Конструирование «Грузовик»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400" dirty="0" smtClean="0"/>
              <a:t>ЦЕЛЬ:РАЗВИВАТЬ УМЕНИЯ РАЗЛИЧАТЬ И НАЗЫВАТЬ ЧАСТИ МАШИНЫ.</a:t>
            </a:r>
            <a:endParaRPr lang="ru-RU" sz="2400" dirty="0"/>
          </a:p>
        </p:txBody>
      </p:sp>
      <p:pic>
        <p:nvPicPr>
          <p:cNvPr id="4" name="Содержимое 3" descr="DSCF3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5225918" cy="3901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Аппликация «Автобус»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цель: умение изображать предмет из готовых форм, передавать  его строение, способствовать  речевой активности детей в процессе работы.</a:t>
            </a:r>
            <a:endParaRPr lang="ru-RU" sz="2800" dirty="0"/>
          </a:p>
        </p:txBody>
      </p:sp>
      <p:pic>
        <p:nvPicPr>
          <p:cNvPr id="4" name="Содержимое 3" descr="DSCF3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098" y="1935163"/>
            <a:ext cx="5879804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481</TotalTime>
  <Words>184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ДОШКОЛЬНОЕ ОБРАЗОВАТЕЛЬНОЕ УЧРЕЖДЕНИЕ МДОУ «Детский сад №59»</vt:lpstr>
      <vt:lpstr>Тема: «Транспорт»</vt:lpstr>
      <vt:lpstr>Презентация PowerPoint</vt:lpstr>
      <vt:lpstr>   Реализация комплекса мероприятий направленного на достижение поставленной цели.         Реализация комплекса мероприятий направленных на достижение поставленной цели   Игра «Почини машину». цель: развивать умения различать и называть части машины(колёса ,кузов, кабина).</vt:lpstr>
      <vt:lpstr>Рассматривание иллюстраций Цель: учить рассматривать иллюстрации и отвечать на вопросы по содержанию картинки ,отвечать на вопросы по содержанию картинки, закреплять обобщающее понятие «транспорт».</vt:lpstr>
      <vt:lpstr>Беседа «Что мы знаем о машинах» цель: учить составлять небольшой описательный рассказ о машине по вопросам воспитателя(что? машина. что это у машины? колёса.)</vt:lpstr>
      <vt:lpstr>Сюжетно-ролевая игра «Автобус» ЦЕЛЬ:ПОПОЛНЯТЬ СЛОВАРНЫЙ ЗАПАС ДЕТЕЙ О РАЗНОВИДНОСТЯХ ТРАНСПОРТА(ПАССАЖИРСКИЙ ТРАНСПОРТ).</vt:lpstr>
      <vt:lpstr>Конструирование «Грузовик» ЦЕЛЬ:РАЗВИВАТЬ УМЕНИЯ РАЗЛИЧАТЬ И НАЗЫВАТЬ ЧАСТИ МАШИНЫ.</vt:lpstr>
      <vt:lpstr>Аппликация «Автобус» цель: умение изображать предмет из готовых форм, передавать  его строение, способствовать  речевой активности детей в процессе работы.</vt:lpstr>
      <vt:lpstr>Лепка «Моя машинка» цель: учить лепить предмет ,состоящий из нескольких частей.</vt:lpstr>
      <vt:lpstr>Игра «Скажи правильно»  цель: привлекать внимание детей к некоторым сходным по значению словам (въехала, заехала, поехала).</vt:lpstr>
      <vt:lpstr>Макет«Мы водители» цель: развитие инициативной речи детей во взаимодействиях с другими детьми.</vt:lpstr>
      <vt:lpstr>Просмотр развивающего мультфильма «Весёлый транспорт»  ЦЕЛЬ:ВОВЛЕЧЕНИЕ ДЕТЕЙ В РАЗГОВОР ПОСЛЕ ПРОСМОТРА МУЛЬТФИЛЬМА.</vt:lpstr>
      <vt:lpstr>Артикуляционная гимнастика цель: развитие речедвигательного  аппарата, речевого слуха и речевого дыхания.</vt:lpstr>
      <vt:lpstr>Реализация проекта способствовала: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МДОУ «Детский сад №59»</dc:title>
  <dc:creator>Алексей</dc:creator>
  <cp:lastModifiedBy>Алексей</cp:lastModifiedBy>
  <cp:revision>41</cp:revision>
  <dcterms:created xsi:type="dcterms:W3CDTF">2018-02-15T15:05:07Z</dcterms:created>
  <dcterms:modified xsi:type="dcterms:W3CDTF">2018-05-01T09:56:50Z</dcterms:modified>
</cp:coreProperties>
</file>