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5832647"/>
          </a:xfrm>
          <a:ln w="762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Всероссийский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конкурс для школьников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"Мои первые открытия"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Всероссийский сайт «Альманах педагога»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ВЫРАЩИВАНИЕ МАНДАРИНА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ДОМАШНИХ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выполнила: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ученица 4 «Б» класса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МБОУ Гимназия №3 г.Самара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Саксонова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Анна Александровна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Иванова Ольга Борисовна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772399" y="5589240"/>
            <a:ext cx="45719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4608512" cy="72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>
            <a:normAutofit/>
          </a:bodyPr>
          <a:lstStyle/>
          <a:p>
            <a:pPr marL="0" indent="1809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Данным давно, примерно 1000 лет назад, в Китае мандарины были символом богатства, успеха, счастья и долголетия. </a:t>
            </a:r>
          </a:p>
          <a:p>
            <a:pPr marL="0" indent="180975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9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мандарины являются символом Нового года. Они не только наполняют помещение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необокновенным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ароматом, но и дезинфицируют воздух. </a:t>
            </a:r>
          </a:p>
          <a:p>
            <a:pPr marL="0" indent="180975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9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Я, как и большинство людей, очень люблю мандарины. Поэтому решила вырастить мандарин дома. </a:t>
            </a:r>
          </a:p>
          <a:p>
            <a:endParaRPr lang="ru-RU" dirty="0"/>
          </a:p>
        </p:txBody>
      </p:sp>
      <p:pic>
        <p:nvPicPr>
          <p:cNvPr id="5" name="Содержимое 4" descr="C:\Users\Asus\Documents\Елена\Анна гимназия\Доклады\4 класс\Научная работа\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48680"/>
            <a:ext cx="40386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sus\Documents\Елена\Анна гимназия\Доклады\4 класс\Научная работа\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8627" y="1928589"/>
            <a:ext cx="4038600" cy="4929411"/>
          </a:xfrm>
        </p:spPr>
        <p:txBody>
          <a:bodyPr>
            <a:normAutofit/>
          </a:bodyPr>
          <a:lstStyle/>
          <a:p>
            <a:pPr marL="0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Исследование я начала с обзора литературы и поиска информации в Интернете.</a:t>
            </a:r>
          </a:p>
          <a:p>
            <a:pPr marL="0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Провела анкетирование среди одноклассников и знаковых семьи.</a:t>
            </a:r>
          </a:p>
          <a:p>
            <a:pPr marL="0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Получила информацию у специалистов  - агрономов.</a:t>
            </a:r>
          </a:p>
          <a:p>
            <a:pPr marL="0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Посадила и наблюдала за ростом  мандаринов дома в течение почти двух лет.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getlib.ru/uploads/posts/2017-01/1483688471_170106-books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05" y="1196975"/>
            <a:ext cx="377699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1513" y="735695"/>
            <a:ext cx="4038600" cy="4857403"/>
          </a:xfrm>
        </p:spPr>
        <p:txBody>
          <a:bodyPr>
            <a:noAutofit/>
          </a:bodyPr>
          <a:lstStyle/>
          <a:p>
            <a:pPr marL="0" indent="363538" algn="just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Мандарин — это вечнозеленое дерево, достигающее в высоту 4 метра.</a:t>
            </a:r>
          </a:p>
          <a:p>
            <a:pPr marL="0" indent="363538" algn="just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мандарина большая, округлая крона. </a:t>
            </a:r>
          </a:p>
          <a:p>
            <a:pPr marL="0" indent="36353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Плоды мандарина богаты минеральными веществами. Особенно много в них калия, витаминов А, С. </a:t>
            </a:r>
          </a:p>
          <a:p>
            <a:pPr marL="0" indent="36353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Сок мандарина обладает противомикробным действием.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www.botanichka.ru/wp-content/uploads/2010/04/mandarin-tree-0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620688"/>
            <a:ext cx="431628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Процесс выращивания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186808" cy="5328592"/>
          </a:xfrm>
        </p:spPr>
        <p:txBody>
          <a:bodyPr>
            <a:normAutofit fontScale="47500" lnSpcReduction="20000"/>
          </a:bodyPr>
          <a:lstStyle/>
          <a:p>
            <a:pPr marL="0" indent="174625" algn="just"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Выбор семян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4625"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Для посадки я брала крупные семечки с округлыми боками. </a:t>
            </a:r>
          </a:p>
          <a:p>
            <a:pPr marL="0" indent="174625"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Подготовка семян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4625"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Для того чтобы семена взошли быстрее, перед посадкой я завернула их в пропитанные водой ватные диски. </a:t>
            </a:r>
          </a:p>
          <a:p>
            <a:pPr marL="0" indent="174625" algn="just"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Подготовка почвы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4625"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Цитрусовые не любят кислую  землю. Грунт должен состоять из земли, песка и перегноя. </a:t>
            </a:r>
          </a:p>
          <a:p>
            <a:pPr marL="0" indent="174625"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Посев 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4625"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Сажала семена на глубину 3-4 см. во влажную почву. Для более быстрого прорастания укрыла все прозрачным целлофановым пакетом.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zhenskoe-mnenie.ru/images2/mandarin1.jpg"/>
          <p:cNvPicPr/>
          <p:nvPr/>
        </p:nvPicPr>
        <p:blipFill>
          <a:blip r:embed="rId2" cstate="print"/>
          <a:srcRect t="10169" b="33414"/>
          <a:stretch>
            <a:fillRect/>
          </a:stretch>
        </p:blipFill>
        <p:spPr bwMode="auto">
          <a:xfrm>
            <a:off x="683569" y="1268761"/>
            <a:ext cx="3744415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http://i039.radikal.ru/0802/27/6fc30c6e6035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7388" r="3462" b="5882"/>
          <a:stretch>
            <a:fillRect/>
          </a:stretch>
        </p:blipFill>
        <p:spPr bwMode="auto">
          <a:xfrm>
            <a:off x="755576" y="3501008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1792288" y="4754881"/>
            <a:ext cx="54864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3752" y="4210495"/>
            <a:ext cx="8460432" cy="2671192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Уход за ростками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две недели семечки стали прорастать Еще через две недели появилось около 20 ростков.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Мандарины не любят очень влажную почву,  холод.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Подкормка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 в три месяца мы производили подкормку растений. Подкормку необходимо производить после полива растений, т.к. можно обжечь корни.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" name="Рисунок 12" descr="https://www.greeninfo.ru/img/forum/ans_images/t_2536_61002_1_1272270159_big_rsz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8867" t="11346" r="11919" b="4529"/>
          <a:stretch>
            <a:fillRect/>
          </a:stretch>
        </p:blipFill>
        <p:spPr bwMode="auto">
          <a:xfrm>
            <a:off x="3347864" y="0"/>
            <a:ext cx="5678432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382820"/>
            <a:ext cx="4038600" cy="5721499"/>
          </a:xfrm>
        </p:spPr>
        <p:txBody>
          <a:bodyPr>
            <a:normAutofit fontScale="62500" lnSpcReduction="20000"/>
          </a:bodyPr>
          <a:lstStyle/>
          <a:p>
            <a:pPr marL="0" lvl="0" indent="174625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Пересадка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174625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пять месяцев растения были длиной от 5 до 15 см. и имели по 3-7 листочков. Им было тесно. Требовалась рассадка. Пересадку осуществляли и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спользуя метод перевалки, при котором грунт с корней не осыпается и земляной ком вместе с корнями аккуратно переносится в новый горшок. Растение при таком способе пересадки практически не травмируется.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174625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мандарина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174625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год у растений появились шипы. Первое </a:t>
            </a:r>
            <a:r>
              <a:rPr lang="ru-RU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прищипывание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сделали при достижении растениями высоты 30 – 40 см. Такой прием заставляет деревце пустить боковые побеги. К ноябрю 2017 года самое высокое растение имело длину около 1 м. 20 см. и шипы длинной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4 см.</a:t>
            </a:r>
            <a:endParaRPr lang="ru-RU" dirty="0"/>
          </a:p>
        </p:txBody>
      </p:sp>
      <p:pic>
        <p:nvPicPr>
          <p:cNvPr id="8" name="Содержимое 7" descr="http://my-fasenda.ru/wp-content/uploads/2016/12/m-5-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0120" y="476672"/>
            <a:ext cx="48538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Заключение и выводы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052736"/>
            <a:ext cx="4464496" cy="5073427"/>
          </a:xfrm>
        </p:spPr>
        <p:txBody>
          <a:bodyPr>
            <a:noAutofit/>
          </a:bodyPr>
          <a:lstStyle/>
          <a:p>
            <a:pPr marL="0" indent="363538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Мандарин можно вырастить в домашних условиях. </a:t>
            </a:r>
          </a:p>
          <a:p>
            <a:pPr marL="0" indent="363538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настоящему времени, большую часть растений мы подарили друзьям и родственникам. Я заметила, что все растения, попав в разные условия, растут по разному, одни как бы «замерли» - очень медленно растут, другие, наоборот, обгоняют остальных. В связи с этим, так же можно сделать вывод, что мандарин – растение капризное, ему требуются специальные условия.  </a:t>
            </a:r>
          </a:p>
          <a:p>
            <a:pPr marL="0" indent="363538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Мои планы: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бы хотела привить растения и вырастить плоды.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Asus\Documents\Елена\Анна гимназия\Доклады\4 класс\Научная работа\фото 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0159" t="1898" b="14042"/>
          <a:stretch>
            <a:fillRect/>
          </a:stretch>
        </p:blipFill>
        <p:spPr bwMode="auto">
          <a:xfrm>
            <a:off x="0" y="1052736"/>
            <a:ext cx="435597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10712</TotalTime>
  <Words>346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  Всероссийский конкурс для школьников "Мои первые открытия"   Всероссийский сайт «Альманах педагога» Исследовательская работа   ВЫРАЩИВАНИЕ МАНДАРИНА  В ДОМАШНИХ УСЛОВИЯХ  Работу выполнила:  ученица 4 «Б» класса МБОУ Гимназия №3 г.Самара Саксонова Анна Александровна   Руководитель проекта: Иванова Ольга Борисовна    2018 год</vt:lpstr>
      <vt:lpstr>    </vt:lpstr>
      <vt:lpstr>Методы исследования</vt:lpstr>
      <vt:lpstr>    </vt:lpstr>
      <vt:lpstr>Процесс выращивания</vt:lpstr>
      <vt:lpstr>      </vt:lpstr>
      <vt:lpstr>   </vt:lpstr>
      <vt:lpstr>Заключение и выводы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Учитель</cp:lastModifiedBy>
  <cp:revision>89</cp:revision>
  <dcterms:created xsi:type="dcterms:W3CDTF">2017-03-14T08:38:51Z</dcterms:created>
  <dcterms:modified xsi:type="dcterms:W3CDTF">2018-04-11T08:46:48Z</dcterms:modified>
</cp:coreProperties>
</file>