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3"/>
  </p:notesMasterIdLst>
  <p:sldIdLst>
    <p:sldId id="256" r:id="rId3"/>
    <p:sldId id="280" r:id="rId4"/>
    <p:sldId id="281" r:id="rId5"/>
    <p:sldId id="257" r:id="rId6"/>
    <p:sldId id="258" r:id="rId7"/>
    <p:sldId id="273" r:id="rId8"/>
    <p:sldId id="274" r:id="rId9"/>
    <p:sldId id="269" r:id="rId10"/>
    <p:sldId id="279" r:id="rId11"/>
    <p:sldId id="282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4" autoAdjust="0"/>
    <p:restoredTop sz="94660" autoAdjust="0"/>
  </p:normalViewPr>
  <p:slideViewPr>
    <p:cSldViewPr>
      <p:cViewPr varScale="1">
        <p:scale>
          <a:sx n="85" d="100"/>
          <a:sy n="85" d="100"/>
        </p:scale>
        <p:origin x="-5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463AE-B706-4623-BF7C-ADD67BA6DBE5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FFE07-CBA1-4807-92CE-EE56ED83A1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7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FFE07-CBA1-4807-92CE-EE56ED83A16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Usuario\Mis documentos\Presentación1\Diapositiva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31224" cy="93610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l">
              <a:defRPr b="1" cap="none" spc="0">
                <a:ln w="11430">
                  <a:solidFill>
                    <a:sysClr val="windowText" lastClr="000000"/>
                  </a:solidFill>
                </a:ln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>
            <a:lvl1pPr>
              <a:defRPr sz="2700">
                <a:solidFill>
                  <a:srgbClr val="FFCC66"/>
                </a:solidFill>
                <a:latin typeface="Century Gothic" pitchFamily="34" charset="0"/>
              </a:defRPr>
            </a:lvl1pPr>
            <a:lvl2pPr>
              <a:defRPr sz="2500">
                <a:solidFill>
                  <a:srgbClr val="FFCC66"/>
                </a:solidFill>
                <a:latin typeface="Century Gothic" pitchFamily="34" charset="0"/>
              </a:defRPr>
            </a:lvl2pPr>
            <a:lvl3pPr>
              <a:defRPr>
                <a:solidFill>
                  <a:srgbClr val="FFCC66"/>
                </a:solidFill>
                <a:latin typeface="Century Gothic" pitchFamily="34" charset="0"/>
              </a:defRPr>
            </a:lvl3pPr>
            <a:lvl4pPr>
              <a:defRPr>
                <a:solidFill>
                  <a:srgbClr val="FFCC66"/>
                </a:solidFill>
                <a:latin typeface="Century Gothic" pitchFamily="34" charset="0"/>
              </a:defRPr>
            </a:lvl4pPr>
            <a:lvl5pPr>
              <a:defRPr>
                <a:solidFill>
                  <a:srgbClr val="FFCC66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Usuario\Mis documentos\Presentación1\Diapositiva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4502-310A-4DD3-9819-74CC85326BED}" type="datetimeFigureOut">
              <a:rPr lang="ru-RU" smtClean="0"/>
              <a:pPr/>
              <a:t>23.05.2018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E43E6-FF44-415B-8F52-BBD3B272A6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ljplus.ru/img4/m/e/melki/volcano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78"/>
          <p:cNvSpPr>
            <a:spLocks noChangeArrowheads="1" noChangeShapeType="1" noTextEdit="1"/>
          </p:cNvSpPr>
          <p:nvPr/>
        </p:nvSpPr>
        <p:spPr bwMode="auto">
          <a:xfrm>
            <a:off x="1259632" y="620688"/>
            <a:ext cx="6840760" cy="17281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ill Sans MT Condensed"/>
              </a:rPr>
              <a:t>Извержение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99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ill Sans MT Condensed"/>
              </a:rPr>
              <a:t>           вулканов</a:t>
            </a:r>
            <a:endParaRPr lang="es-ES" sz="3600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9900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Gill Sans MT Condensed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-1357354" y="6477000"/>
            <a:ext cx="4648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4365104"/>
            <a:ext cx="8559657" cy="211189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dirty="0" smtClean="0">
                <a:solidFill>
                  <a:srgbClr val="FFFF00"/>
                </a:solidFill>
              </a:rPr>
              <a:t>Проект приготовил: </a:t>
            </a:r>
          </a:p>
          <a:p>
            <a:pPr algn="r"/>
            <a:r>
              <a:rPr lang="ru-RU" dirty="0" smtClean="0">
                <a:solidFill>
                  <a:srgbClr val="FFFF00"/>
                </a:solidFill>
              </a:rPr>
              <a:t>Ученик 4 «А» класса</a:t>
            </a:r>
          </a:p>
          <a:p>
            <a:pPr algn="r"/>
            <a:r>
              <a:rPr lang="ru-RU" dirty="0" smtClean="0">
                <a:solidFill>
                  <a:srgbClr val="FFFF00"/>
                </a:solidFill>
              </a:rPr>
              <a:t>МБОУ ЕСШ №9</a:t>
            </a:r>
          </a:p>
          <a:p>
            <a:pPr algn="r"/>
            <a:r>
              <a:rPr lang="ru-RU" dirty="0" err="1" smtClean="0">
                <a:solidFill>
                  <a:srgbClr val="FFFF00"/>
                </a:solidFill>
              </a:rPr>
              <a:t>Шейгеревич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Чеслав</a:t>
            </a:r>
            <a:endParaRPr lang="ru-RU" dirty="0" smtClean="0">
              <a:solidFill>
                <a:srgbClr val="FFFF00"/>
              </a:solidFill>
            </a:endParaRPr>
          </a:p>
          <a:p>
            <a:pPr algn="r"/>
            <a:r>
              <a:rPr lang="ru-RU" dirty="0" smtClean="0">
                <a:solidFill>
                  <a:srgbClr val="FFFF00"/>
                </a:solidFill>
              </a:rPr>
              <a:t>Руководитель: </a:t>
            </a:r>
            <a:r>
              <a:rPr lang="ru-RU" dirty="0" err="1" smtClean="0">
                <a:solidFill>
                  <a:srgbClr val="FFFF00"/>
                </a:solidFill>
              </a:rPr>
              <a:t>Голубцова</a:t>
            </a:r>
            <a:r>
              <a:rPr lang="ru-RU" dirty="0" smtClean="0">
                <a:solidFill>
                  <a:srgbClr val="FFFF00"/>
                </a:solidFill>
              </a:rPr>
              <a:t> Е. Н.</a:t>
            </a:r>
          </a:p>
          <a:p>
            <a:pPr algn="r"/>
            <a:endParaRPr lang="ru-RU" dirty="0">
              <a:solidFill>
                <a:srgbClr val="FFFF00"/>
              </a:solidFill>
            </a:endParaRPr>
          </a:p>
          <a:p>
            <a:pPr algn="r"/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</a:rPr>
              <a:t>г</a:t>
            </a:r>
            <a:r>
              <a:rPr lang="ru-RU" dirty="0" smtClean="0">
                <a:solidFill>
                  <a:srgbClr val="FFFF00"/>
                </a:solidFill>
              </a:rPr>
              <a:t>. Елизово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2018 г.</a:t>
            </a: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Работая над этим проектом, я познакомился со строением вулкана и процессом его извержения.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Узнал, что извержения вулканов приносят большой вред всему окружающему.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815290" cy="1714511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+mn-lt"/>
              </a:rPr>
            </a:br>
            <a:r>
              <a:rPr lang="ru-RU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+mn-lt"/>
              </a:rPr>
            </a:b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происходит извержение вулкана?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6400800" cy="414340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5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Гипотеза:</a:t>
            </a:r>
          </a:p>
          <a:p>
            <a:pPr algn="l"/>
            <a:r>
              <a:rPr lang="ru-RU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Возможно, вулканы извергаются, потому что жидкой магмы под земной корой становится очень много, и поэтому она выходит наружу.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l"/>
            <a:r>
              <a:rPr lang="ru-RU" sz="5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l"/>
            <a:r>
              <a:rPr lang="ru-RU" sz="3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обобщить и классифицировать информацию о вулканах. Выяснить причины, из – за которых происходит извержение вулканов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  <a:p>
            <a:pPr algn="l"/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Выяснить, что такое вулкан?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Изучить строение вулкана.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Провести опыт и узнать, как и почему происходит извержение вулкана, создав действующую модель вулкана в домашних условиях.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Узнать, какие последствия несут извержения вулканов.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Что такое вулкан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Вулкан – это отверстие в земной коре, через которое на поверхность с огромной силой выбрасывается огненная смесь газов, пара, пепла и наполовину расплавленной породы – лавы.</a:t>
            </a:r>
          </a:p>
          <a:p>
            <a:pPr marL="0" algn="just">
              <a:buNone/>
            </a:pPr>
            <a:endParaRPr lang="es-ES" sz="32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6477000"/>
            <a:ext cx="4648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Наука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000108"/>
            <a:ext cx="6004108" cy="53092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Изучением особенностей вулканов, явлениями вулканизма занимаются вулканологи и геоморфологи. </a:t>
            </a:r>
          </a:p>
          <a:p>
            <a:pPr marL="0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Изучение вулканов помогает определить происхождение полезных ископаемых. Благодаря исследованиям можно предсказать начало извержения вулкана и предотвратить связанные с ним бедствия.</a:t>
            </a:r>
          </a:p>
          <a:p>
            <a:pPr marL="0" algn="just">
              <a:buNone/>
            </a:pP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6477000"/>
            <a:ext cx="4648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pic>
        <p:nvPicPr>
          <p:cNvPr id="13314" name="Picture 2" descr="http://abunda.ru/uploads/posts/2012-08/1343784357_018_29387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186424"/>
            <a:ext cx="3802545" cy="250433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CC66"/>
                </a:solidFill>
                <a:latin typeface="Times New Roman" pitchFamily="18" charset="0"/>
                <a:cs typeface="Times New Roman" pitchFamily="18" charset="0"/>
              </a:rPr>
              <a:t>Извержение вулканов.</a:t>
            </a:r>
            <a:endParaRPr lang="ru-RU" sz="4000" dirty="0">
              <a:solidFill>
                <a:srgbClr val="FFCC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http://www.ljplus.ru/img4/m/e/melki/volcano.jp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tretch>
            <a:fillRect/>
          </a:stretch>
        </p:blipFill>
        <p:spPr bwMode="auto">
          <a:xfrm>
            <a:off x="4000496" y="2149475"/>
            <a:ext cx="5143504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1285860"/>
            <a:ext cx="650085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Извержение вулканов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одно из опасных для человека природных явлений.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извержении вулканов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поверхность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выделяется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расплавленная магма. 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это происходит.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движении тектонические плиты начинают сталкиваться друг с другом, некоторые плиты уходят под другие, и в этом месте магму выталкивает на поверхность плит.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Магма поднимается к поверхности и накапливается в магматических очагах. Там она находится под давлением.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Газы, входящие в состав магмы, стремятся выйти наружу и поднимают магму по жерлу вулкана.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Газы - горючие, поэтому они воспламеняются и взрываются в жерле вулкана.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Через кратер вулкана наружу вырываются газы, пепел, раскаленные камни и магма. </a:t>
            </a:r>
          </a:p>
          <a:p>
            <a:pPr>
              <a:buNone/>
            </a:pPr>
            <a:endParaRPr lang="ru-RU" sz="2400" dirty="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Вулканическая</a:t>
            </a: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опасность</a:t>
            </a:r>
            <a:endParaRPr lang="ru-RU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Извержения вулканов угрожают жизни людей и наносят материальный ущерб.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Лавовые потоки разрушают здания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    перекрывают дороги и    сельскохозяйственные земли, которые на много столетий исключаются из хозяйственного использования.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Опыт</a:t>
            </a:r>
            <a:endParaRPr lang="ru-RU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В ходе исследования мною была 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выполнена модель вулкана, которая                                                                                                     необходима для наблюдения процесса извержения.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Изготовление макета вулкана                                                   (пластилин, пластмассовая бутылочка, картон).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Добавил пищевую соду и налил уксуса.</a:t>
            </a:r>
          </a:p>
          <a:p>
            <a:pPr algn="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Я увидел, как извергаются настоящие вулканы.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  <p:pic>
        <p:nvPicPr>
          <p:cNvPr id="10" name="Рисунок 9" descr="C:\Users\Администратор\Saved Games\Desktop\опыт\20180204_14374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142984"/>
            <a:ext cx="2357454" cy="142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Администратор\Saved Games\Desktop\опыт\20180206_20025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429000"/>
            <a:ext cx="1428760" cy="22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Администратор\Saved Games\Desktop\опыт\20180206_20090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429132"/>
            <a:ext cx="142876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558371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1AC75F-D13D-4966-9A00-9088AC0B2E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408</Words>
  <Application>Microsoft Office PowerPoint</Application>
  <PresentationFormat>Экран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TS102558371</vt:lpstr>
      <vt:lpstr>Презентация PowerPoint</vt:lpstr>
      <vt:lpstr>  Проблема: Как происходит извержение вулкана?   </vt:lpstr>
      <vt:lpstr>Задачи</vt:lpstr>
      <vt:lpstr>Что такое вулкан</vt:lpstr>
      <vt:lpstr>Наука</vt:lpstr>
      <vt:lpstr>Извержение вулканов.</vt:lpstr>
      <vt:lpstr>Как это происходит.</vt:lpstr>
      <vt:lpstr>Вулканическая опасность</vt:lpstr>
      <vt:lpstr>Опыт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Dima</dc:creator>
  <dc:description>La fuerza de la naturaleza</dc:description>
  <cp:lastModifiedBy>golubcova.en</cp:lastModifiedBy>
  <cp:revision>43</cp:revision>
  <dcterms:created xsi:type="dcterms:W3CDTF">2014-08-28T17:35:02Z</dcterms:created>
  <dcterms:modified xsi:type="dcterms:W3CDTF">2018-05-23T05:28:28Z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TC025583719991</vt:lpwstr>
  </property>
</Properties>
</file>