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87" r:id="rId6"/>
    <p:sldId id="283" r:id="rId7"/>
    <p:sldId id="284" r:id="rId8"/>
    <p:sldId id="261" r:id="rId9"/>
    <p:sldId id="285" r:id="rId10"/>
    <p:sldId id="286" r:id="rId11"/>
    <p:sldId id="288" r:id="rId12"/>
    <p:sldId id="289" r:id="rId13"/>
    <p:sldId id="290" r:id="rId14"/>
    <p:sldId id="291" r:id="rId15"/>
    <p:sldId id="260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E%D0%BB%D0%B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1%83%D0%BC" TargetMode="External"/><Relationship Id="rId2" Type="http://schemas.openxmlformats.org/officeDocument/2006/relationships/hyperlink" Target="https://ru.wikipedia.org/wiki/%D0%A1%D0%B5%D0%B2%D0%B5%D1%80%D0%BD%D1%8B%D0%B9_%D0%BE%D0%BB%D0%B5%D0%BD%D1%8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69" y="2043718"/>
            <a:ext cx="5166855" cy="38234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Проект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/>
              <a:t>Моя собака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63040" y="2119256"/>
            <a:ext cx="6637352" cy="3974039"/>
          </a:xfrm>
        </p:spPr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1600" dirty="0" smtClean="0"/>
              <a:t>Выполнил:</a:t>
            </a:r>
          </a:p>
          <a:p>
            <a:pPr marL="0" indent="0" algn="r">
              <a:buNone/>
            </a:pPr>
            <a:r>
              <a:rPr lang="ru-RU" sz="1600" b="1" dirty="0" smtClean="0"/>
              <a:t>Дасаев Рахман,</a:t>
            </a:r>
          </a:p>
          <a:p>
            <a:pPr marL="0" indent="0" algn="r">
              <a:buNone/>
            </a:pPr>
            <a:r>
              <a:rPr lang="ru-RU" sz="1600" b="1" dirty="0"/>
              <a:t>у</a:t>
            </a:r>
            <a:r>
              <a:rPr lang="ru-RU" sz="1600" b="1" dirty="0" smtClean="0"/>
              <a:t>чащийся 4 «А» </a:t>
            </a:r>
            <a:r>
              <a:rPr lang="ru-RU" sz="1600" b="1" dirty="0" smtClean="0"/>
              <a:t>класса</a:t>
            </a:r>
          </a:p>
          <a:p>
            <a:pPr marL="0" indent="0" algn="r">
              <a:buNone/>
            </a:pPr>
            <a:r>
              <a:rPr lang="ru-RU" sz="1600" b="1" dirty="0" smtClean="0"/>
              <a:t>МБОУ ЕСШ №9</a:t>
            </a:r>
          </a:p>
          <a:p>
            <a:pPr marL="0" indent="0" algn="r">
              <a:buNone/>
            </a:pPr>
            <a:r>
              <a:rPr lang="ru-RU" sz="1600" dirty="0" smtClean="0"/>
              <a:t>Руководитель:</a:t>
            </a:r>
          </a:p>
          <a:p>
            <a:pPr marL="0" indent="0" algn="r">
              <a:buNone/>
            </a:pPr>
            <a:r>
              <a:rPr lang="ru-RU" sz="1600" b="1" dirty="0" err="1" smtClean="0"/>
              <a:t>Голубцова</a:t>
            </a:r>
            <a:r>
              <a:rPr lang="ru-RU" sz="1600" b="1" dirty="0" smtClean="0"/>
              <a:t> Е. Н.</a:t>
            </a:r>
          </a:p>
          <a:p>
            <a:pPr marL="0" indent="0" algn="ctr">
              <a:buNone/>
            </a:pPr>
            <a:r>
              <a:rPr lang="ru-RU" sz="1600" b="1" dirty="0" smtClean="0"/>
              <a:t>2018 г.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06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b="1" dirty="0"/>
              <a:t>Характеристика породы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2"/>
            <a:ext cx="7488832" cy="460851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Самоеды очень подвижны и сильны. Поэтому им требуются постоянные физические нагрузки, позволяющие исстрачивать излишнюю энергию</a:t>
            </a:r>
            <a:r>
              <a:rPr lang="ru-RU" dirty="0" smtClean="0"/>
              <a:t>.</a:t>
            </a:r>
            <a:r>
              <a:rPr lang="ru-RU" dirty="0"/>
              <a:t> И это тоже правда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Когда мой дедушка колет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дрова</a:t>
            </a:r>
            <a:r>
              <a:rPr lang="ru-RU" dirty="0"/>
              <a:t>,  </a:t>
            </a:r>
            <a:r>
              <a:rPr lang="ru-RU" dirty="0" err="1"/>
              <a:t>Лилу</a:t>
            </a:r>
            <a:r>
              <a:rPr lang="ru-RU" dirty="0"/>
              <a:t> помогает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переносить </a:t>
            </a:r>
            <a:r>
              <a:rPr lang="ru-RU" dirty="0"/>
              <a:t>их в дом: во рту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по </a:t>
            </a:r>
            <a:r>
              <a:rPr lang="ru-RU" dirty="0"/>
              <a:t>одному полену. Сама!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Её </a:t>
            </a:r>
            <a:r>
              <a:rPr lang="ru-RU" dirty="0"/>
              <a:t>никто не учил.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Самоеды - ездовые </a:t>
            </a:r>
            <a:r>
              <a:rPr lang="ru-RU" dirty="0"/>
              <a:t>собаки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Этого </a:t>
            </a:r>
            <a:r>
              <a:rPr lang="ru-RU" dirty="0"/>
              <a:t>я пока проверить не могу.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Лилу</a:t>
            </a:r>
            <a:r>
              <a:rPr lang="ru-RU" dirty="0" smtClean="0"/>
              <a:t> </a:t>
            </a:r>
            <a:r>
              <a:rPr lang="ru-RU" dirty="0"/>
              <a:t>еще подросток, а впрягать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сани можно только собак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 </a:t>
            </a:r>
            <a:r>
              <a:rPr lang="ru-RU" dirty="0"/>
              <a:t>двухлетнего возраста.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ё\Desktop\хх\IMG-20180301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2322258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404664"/>
            <a:ext cx="6965245" cy="1202485"/>
          </a:xfrm>
        </p:spPr>
        <p:txBody>
          <a:bodyPr/>
          <a:lstStyle/>
          <a:p>
            <a:r>
              <a:rPr lang="ru-RU" b="1" dirty="0"/>
              <a:t>Характеристика породы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608512"/>
          </a:xfrm>
        </p:spPr>
        <p:txBody>
          <a:bodyPr>
            <a:normAutofit/>
          </a:bodyPr>
          <a:lstStyle/>
          <a:p>
            <a:r>
              <a:rPr lang="ru-RU" sz="2000" dirty="0"/>
              <a:t>Совсем не удивительно, что самоеды любят зимнее время года. Им не страшны даже самые суровые морозы. Напротив, чем ниже опускается температура, тем игривее и веселее становятся эти псы</a:t>
            </a:r>
            <a:r>
              <a:rPr lang="ru-RU" sz="2000" dirty="0" smtClean="0"/>
              <a:t>.</a:t>
            </a:r>
            <a:r>
              <a:rPr lang="ru-RU" sz="2000" dirty="0"/>
              <a:t> Действительно, </a:t>
            </a:r>
            <a:r>
              <a:rPr lang="ru-RU" sz="2000" dirty="0" err="1"/>
              <a:t>Лилу</a:t>
            </a:r>
            <a:r>
              <a:rPr lang="ru-RU" sz="2000" dirty="0"/>
              <a:t> не любит </a:t>
            </a:r>
            <a:r>
              <a:rPr lang="ru-RU" sz="2000" dirty="0" smtClean="0"/>
              <a:t>надолго </a:t>
            </a:r>
            <a:r>
              <a:rPr lang="ru-RU" sz="2000" dirty="0"/>
              <a:t>оставаться в доме, ей жарко.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 descr="C:\Users\ё\Desktop\хх\IMG-20180301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311824" cy="24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Характеристика породы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24" y="1556792"/>
            <a:ext cx="7149384" cy="4536503"/>
          </a:xfrm>
        </p:spPr>
        <p:txBody>
          <a:bodyPr>
            <a:normAutofit/>
          </a:bodyPr>
          <a:lstStyle/>
          <a:p>
            <a:r>
              <a:rPr lang="ru-RU" sz="2000" dirty="0"/>
              <a:t>Представители этой породы легко поддаются воспитанию и дрессировке. При этом любые занятия с самоедом должны основываться на терпении и любви к собаке</a:t>
            </a:r>
            <a:r>
              <a:rPr lang="ru-RU" sz="2000" dirty="0" smtClean="0"/>
              <a:t>.</a:t>
            </a:r>
            <a:r>
              <a:rPr lang="ru-RU" sz="2000" dirty="0"/>
              <a:t> Каждое воскресенье моя мама отвозит </a:t>
            </a:r>
            <a:r>
              <a:rPr lang="ru-RU" sz="2000" dirty="0" err="1"/>
              <a:t>Лилу</a:t>
            </a:r>
            <a:r>
              <a:rPr lang="ru-RU" sz="2000" dirty="0"/>
              <a:t> на тренировки. Теперь моя собака знает и выполняет такие команды как: сидеть, лежать, рядом, фу, нельзя, Зайчик, чужой, голос, дай лапу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Шерсть самоедов не имеет запаха и обладает способностью самоочищения.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ё\Desktop\хх\IMG-20180301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37414"/>
            <a:ext cx="2714570" cy="20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Характеристика породы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0"/>
            <a:ext cx="7272808" cy="4464497"/>
          </a:xfrm>
        </p:spPr>
        <p:txBody>
          <a:bodyPr/>
          <a:lstStyle/>
          <a:p>
            <a:r>
              <a:rPr lang="ru-RU" dirty="0"/>
              <a:t>Медики и психологи с успехом используют "</a:t>
            </a:r>
            <a:r>
              <a:rPr lang="ru-RU" dirty="0" err="1"/>
              <a:t>доготерапию</a:t>
            </a:r>
            <a:r>
              <a:rPr lang="ru-RU" dirty="0"/>
              <a:t>" (общение с собаками) для лечения и социальной адаптации психически больных и умственно отсталых детей. </a:t>
            </a:r>
          </a:p>
        </p:txBody>
      </p:sp>
      <p:pic>
        <p:nvPicPr>
          <p:cNvPr id="4" name="Picture 2" descr="C:\Users\ё\Desktop\хх\IMG-20180301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85277"/>
            <a:ext cx="5370891" cy="28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Характеристика породы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272808" cy="4392488"/>
          </a:xfrm>
        </p:spPr>
        <p:txBody>
          <a:bodyPr/>
          <a:lstStyle/>
          <a:p>
            <a:r>
              <a:rPr lang="ru-RU" dirty="0"/>
              <a:t>После нескольких занятий с четвероногими лекарями у детей повышается интерес к жизни, улучшается память, развивается речь, а главное, более тонкой становится преграда между больным ребенком и миром здоровых людей.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ё\Desktop\хх\IMG-20180301-WA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104456" cy="26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764705"/>
            <a:ext cx="6965245" cy="864096"/>
          </a:xfrm>
        </p:spPr>
        <p:txBody>
          <a:bodyPr/>
          <a:lstStyle/>
          <a:p>
            <a:r>
              <a:rPr lang="ru-RU" b="1" dirty="0" smtClean="0"/>
              <a:t>Вывод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3878245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Наблюдая за своей собакой, я пришел к выводу, что действительно собака может быть другом человека. А за доброжелательное отношение к ней она отвечает той же любовью.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ё\Desktop\хх\IMG-20180301-WA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0761"/>
            <a:ext cx="2126654" cy="28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C:\Users\ё\Desktop\хх\IMG-20180301-WA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1196975"/>
            <a:ext cx="7077377" cy="48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344816" cy="4670333"/>
          </a:xfrm>
        </p:spPr>
        <p:txBody>
          <a:bodyPr/>
          <a:lstStyle/>
          <a:p>
            <a:r>
              <a:rPr lang="ru-RU" b="1" dirty="0"/>
              <a:t>Проблема: </a:t>
            </a:r>
            <a:r>
              <a:rPr lang="ru-RU" dirty="0"/>
              <a:t>«Собака человеку друг или враг</a:t>
            </a:r>
            <a:r>
              <a:rPr lang="ru-RU" dirty="0" smtClean="0"/>
              <a:t>?»</a:t>
            </a:r>
          </a:p>
          <a:p>
            <a:r>
              <a:rPr lang="ru-RU" b="1" dirty="0" smtClean="0"/>
              <a:t>Гипотеза:</a:t>
            </a:r>
            <a:r>
              <a:rPr lang="ru-RU" dirty="0" smtClean="0"/>
              <a:t> На этот вопрос хочу ответить однозначно: СОБАКА – ДРУГ. Возможно, если мы будем больше знать о роли собак в жизни людей, то лучше будем относиться к нашим любимым питомцам.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2" descr="C:\Users\ё\Desktop\хх\IMG-20180301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1800200" cy="29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344816" cy="4670333"/>
          </a:xfrm>
        </p:spPr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r>
              <a:rPr lang="ru-RU" dirty="0"/>
              <a:t>узнать, как появилась порода </a:t>
            </a:r>
            <a:r>
              <a:rPr lang="ru-RU" dirty="0" smtClean="0"/>
              <a:t>самоед, </a:t>
            </a:r>
            <a:r>
              <a:rPr lang="ru-RU" dirty="0"/>
              <a:t>исследовать </a:t>
            </a:r>
            <a:r>
              <a:rPr lang="ru-RU" dirty="0" smtClean="0"/>
              <a:t>её </a:t>
            </a:r>
            <a:r>
              <a:rPr lang="ru-RU" dirty="0"/>
              <a:t>повадки и способы общения с людьми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Задачи</a:t>
            </a:r>
            <a:r>
              <a:rPr lang="ru-RU" dirty="0" smtClean="0"/>
              <a:t>: </a:t>
            </a:r>
          </a:p>
          <a:p>
            <a:pPr lvl="0"/>
            <a:r>
              <a:rPr lang="ru-RU" dirty="0" smtClean="0"/>
              <a:t>Найти в различных источниках материал о породе самоед.</a:t>
            </a:r>
          </a:p>
          <a:p>
            <a:pPr lvl="0"/>
            <a:r>
              <a:rPr lang="ru-RU" dirty="0" smtClean="0"/>
              <a:t>Изучить </a:t>
            </a:r>
            <a:r>
              <a:rPr lang="ru-RU" dirty="0"/>
              <a:t>поведение и привычки своей </a:t>
            </a:r>
            <a:r>
              <a:rPr lang="ru-RU" dirty="0" smtClean="0"/>
              <a:t>собаки. </a:t>
            </a:r>
          </a:p>
          <a:p>
            <a:pPr lvl="0"/>
            <a:r>
              <a:rPr lang="ru-RU" dirty="0" smtClean="0"/>
              <a:t>Узнать</a:t>
            </a:r>
            <a:r>
              <a:rPr lang="ru-RU" dirty="0"/>
              <a:t>, легко ли собаки приручаются и находят общий язык с </a:t>
            </a:r>
            <a:r>
              <a:rPr lang="ru-RU" dirty="0" smtClean="0"/>
              <a:t>человеком.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7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Происхождение самоедов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24" y="1340769"/>
            <a:ext cx="6965244" cy="4382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 версия</a:t>
            </a:r>
          </a:p>
          <a:p>
            <a:r>
              <a:rPr lang="ru-RU" dirty="0" smtClean="0"/>
              <a:t>В </a:t>
            </a:r>
            <a:r>
              <a:rPr lang="ru-RU" dirty="0"/>
              <a:t>древние времена, когда народы севера перемещались при помощи этих псов в упряжке, то издалека создавалась дивная картина. Человек ехал словно Емеля на печи. То есть, наездника и нарты было видно, а собаки на снегу были плохо заметны. Вот и получалось что сани с человеком ехали сами. Поэтому таких псовых называли самоедами.</a:t>
            </a:r>
          </a:p>
        </p:txBody>
      </p:sp>
    </p:spTree>
    <p:extLst>
      <p:ext uri="{BB962C8B-B14F-4D97-AF65-F5344CB8AC3E}">
        <p14:creationId xmlns:p14="http://schemas.microsoft.com/office/powerpoint/2010/main" val="1151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Происхождение самоедов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24" y="1340768"/>
            <a:ext cx="6965244" cy="47525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версия</a:t>
            </a:r>
          </a:p>
          <a:p>
            <a:r>
              <a:rPr lang="ru-RU" dirty="0"/>
              <a:t>Другие придерживаются иной версии, которая гласит о том, что это слово происходит от "</a:t>
            </a:r>
            <a:r>
              <a:rPr lang="ru-RU" dirty="0" err="1"/>
              <a:t>saam-jedna</a:t>
            </a:r>
            <a:r>
              <a:rPr lang="ru-RU" dirty="0"/>
              <a:t>", что в переводе означает "земля саамов". Саамы- это самодийские народы Севера, в настоящее время их называют Ненцы.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C:\Users\ё\Desktop\хх\IMG-20180301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00316"/>
            <a:ext cx="2408148" cy="24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Историческая  родина самоедов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200800" cy="3974039"/>
          </a:xfrm>
        </p:spPr>
        <p:txBody>
          <a:bodyPr/>
          <a:lstStyle/>
          <a:p>
            <a:r>
              <a:rPr lang="ru-RU" dirty="0"/>
              <a:t>Историческая родина самоедов - Сибирь, Север России. Любопытно, что самоеды - собаки примитивного типа - не претерпели никаких изменений за весь период своего существования.</a:t>
            </a:r>
          </a:p>
          <a:p>
            <a:r>
              <a:rPr lang="ru-RU" dirty="0"/>
              <a:t>Поскольку все северные самоеды использовали собаку одного и того же типа, можно предположить, что они могли одомашнить белого </a:t>
            </a:r>
            <a:r>
              <a:rPr lang="ru-RU" dirty="0">
                <a:hlinkClick r:id="rId2" tooltip="Волк"/>
              </a:rPr>
              <a:t>волка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28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породы самоеды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272808" cy="3902031"/>
          </a:xfrm>
        </p:spPr>
        <p:txBody>
          <a:bodyPr/>
          <a:lstStyle/>
          <a:p>
            <a:r>
              <a:rPr lang="ru-RU" dirty="0"/>
              <a:t>Самоеды использовались для выпаса </a:t>
            </a:r>
            <a:r>
              <a:rPr lang="ru-RU" dirty="0">
                <a:hlinkClick r:id="rId2" tooltip="Северный олень"/>
              </a:rPr>
              <a:t>оленей</a:t>
            </a:r>
            <a:r>
              <a:rPr lang="ru-RU" dirty="0"/>
              <a:t>, охоты, транспорта, а также, иногда, как няньки для маленьких детей. На ночь их часто оставляли в </a:t>
            </a:r>
            <a:r>
              <a:rPr lang="ru-RU" u="sng" dirty="0" err="1">
                <a:hlinkClick r:id="rId3" tooltip="Чум"/>
              </a:rPr>
              <a:t>чу́ме</a:t>
            </a:r>
            <a:r>
              <a:rPr lang="ru-RU" dirty="0"/>
              <a:t>, чтобы спать с ними в обнимку и не замёрзнуть. Когда обнимаешь самоеда — он замирает и становится предельно внимательным и осторожным, чтоб лишний раз не побеспокоить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5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128792" cy="4392488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Однажды я решил проверить, действительно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ли моя 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Лилу сможет долго лежать со мной в обнимку, как и собаки этой породы 3 тысячи лет назад... Я обнял ее и сделал вид, что сплю. Лилу не шевелилась 15 минут, я не выдержал и встал первым. </a:t>
            </a:r>
            <a:endParaRPr lang="ru-RU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Удивительное 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качество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Самоеда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  оказалось 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правдой!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ё\Desktop\хх\IMG-20180301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37" y="3717032"/>
            <a:ext cx="18052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7200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Характеристика породы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340768"/>
            <a:ext cx="7488832" cy="47525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Самоеды </a:t>
            </a:r>
            <a:r>
              <a:rPr lang="ru-RU" dirty="0"/>
              <a:t>относятся к стайным собакам, постоянно нуждающимся во внимании со стороны человека. </a:t>
            </a:r>
            <a:r>
              <a:rPr lang="ru-RU" dirty="0" smtClean="0"/>
              <a:t>Моя </a:t>
            </a:r>
            <a:r>
              <a:rPr lang="ru-RU" dirty="0" err="1" smtClean="0"/>
              <a:t>Лилу</a:t>
            </a:r>
            <a:r>
              <a:rPr lang="ru-RU" dirty="0" smtClean="0"/>
              <a:t> не любит быть одна.</a:t>
            </a:r>
            <a:endParaRPr lang="ru-RU" dirty="0" smtClean="0"/>
          </a:p>
          <a:p>
            <a:r>
              <a:rPr lang="ru-RU" dirty="0" smtClean="0"/>
              <a:t>Самоедская </a:t>
            </a:r>
            <a:r>
              <a:rPr lang="ru-RU" dirty="0"/>
              <a:t>собака прекрасный сторож, но не охранник, поскольку самоед размеры имеет средние и никогда не укусит человека – он полностью лишен агрессии</a:t>
            </a:r>
            <a:r>
              <a:rPr lang="ru-RU" dirty="0" smtClean="0"/>
              <a:t>. </a:t>
            </a:r>
            <a:r>
              <a:rPr lang="ru-RU" dirty="0" err="1" smtClean="0"/>
              <a:t>Лилу</a:t>
            </a:r>
            <a:r>
              <a:rPr lang="ru-RU" dirty="0" smtClean="0"/>
              <a:t> никогда не укусит человека.</a:t>
            </a:r>
            <a:endParaRPr lang="ru-RU" dirty="0" smtClean="0"/>
          </a:p>
          <a:p>
            <a:r>
              <a:rPr lang="ru-RU" dirty="0"/>
              <a:t>Саамские собаки очень нежные, </a:t>
            </a:r>
            <a:r>
              <a:rPr lang="ru-RU" dirty="0" err="1" smtClean="0"/>
              <a:t>верные,умные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игривые.Так</a:t>
            </a:r>
            <a:r>
              <a:rPr lang="ru-RU" dirty="0" smtClean="0"/>
              <a:t> </a:t>
            </a:r>
            <a:r>
              <a:rPr lang="ru-RU" dirty="0"/>
              <a:t>эти псы очень привязываются к своим хозяевам. </a:t>
            </a:r>
            <a:r>
              <a:rPr lang="ru-RU" dirty="0" smtClean="0"/>
              <a:t>Их верность нет знает границ. </a:t>
            </a:r>
            <a:r>
              <a:rPr lang="ru-RU" dirty="0" err="1" smtClean="0"/>
              <a:t>Лилу</a:t>
            </a:r>
            <a:r>
              <a:rPr lang="ru-RU" dirty="0" smtClean="0"/>
              <a:t> узнаёт всех членов семьи издалека.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226</TotalTime>
  <Words>734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Проект Моя собака</vt:lpstr>
      <vt:lpstr>Презентация PowerPoint</vt:lpstr>
      <vt:lpstr>Презентация PowerPoint</vt:lpstr>
      <vt:lpstr>Происхождение самоедов</vt:lpstr>
      <vt:lpstr>Происхождение самоедов</vt:lpstr>
      <vt:lpstr>Историческая  родина самоедов</vt:lpstr>
      <vt:lpstr>Использование породы самоеды</vt:lpstr>
      <vt:lpstr>История</vt:lpstr>
      <vt:lpstr>Характеристика породы</vt:lpstr>
      <vt:lpstr>Характеристика породы</vt:lpstr>
      <vt:lpstr>Характеристика породы</vt:lpstr>
      <vt:lpstr>Характеристика породы</vt:lpstr>
      <vt:lpstr>Характеристика породы</vt:lpstr>
      <vt:lpstr>Характеристика породы</vt:lpstr>
      <vt:lpstr>Вывод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собака</dc:title>
  <dc:creator>ё</dc:creator>
  <cp:lastModifiedBy>golubcova.en</cp:lastModifiedBy>
  <cp:revision>24</cp:revision>
  <dcterms:created xsi:type="dcterms:W3CDTF">2018-03-01T08:32:30Z</dcterms:created>
  <dcterms:modified xsi:type="dcterms:W3CDTF">2018-05-23T05:27:14Z</dcterms:modified>
</cp:coreProperties>
</file>