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5" r:id="rId2"/>
    <p:sldId id="275" r:id="rId3"/>
    <p:sldId id="269" r:id="rId4"/>
    <p:sldId id="283" r:id="rId5"/>
    <p:sldId id="322" r:id="rId6"/>
    <p:sldId id="297" r:id="rId7"/>
    <p:sldId id="306" r:id="rId8"/>
    <p:sldId id="284" r:id="rId9"/>
    <p:sldId id="314" r:id="rId10"/>
    <p:sldId id="309" r:id="rId11"/>
    <p:sldId id="285" r:id="rId12"/>
    <p:sldId id="293" r:id="rId13"/>
    <p:sldId id="321" r:id="rId14"/>
    <p:sldId id="308" r:id="rId15"/>
    <p:sldId id="288" r:id="rId16"/>
    <p:sldId id="276" r:id="rId17"/>
    <p:sldId id="310" r:id="rId18"/>
    <p:sldId id="303" r:id="rId19"/>
    <p:sldId id="290" r:id="rId20"/>
    <p:sldId id="296" r:id="rId21"/>
    <p:sldId id="278" r:id="rId22"/>
    <p:sldId id="291" r:id="rId23"/>
    <p:sldId id="32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 2\все\картинки фоны все все\фоны 1\cc5ef8a79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533" y="0"/>
            <a:ext cx="9372533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933056"/>
            <a:ext cx="55801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учитель-логопед </a:t>
            </a:r>
          </a:p>
          <a:p>
            <a:pPr algn="ctr"/>
            <a:r>
              <a:rPr lang="ru-RU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 «Детский сад № 55»</a:t>
            </a:r>
          </a:p>
          <a:p>
            <a:pPr algn="ctr"/>
            <a:r>
              <a:rPr lang="ru-RU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№19,г.Сызрани</a:t>
            </a:r>
          </a:p>
          <a:p>
            <a:pPr algn="ctr"/>
            <a:r>
              <a:rPr lang="ru-RU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Арутюнян Татьяна Александровна</a:t>
            </a:r>
            <a:endParaRPr lang="ru-RU" sz="24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8614" y="476672"/>
            <a:ext cx="63674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 ГЛАСНУЮ»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4847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 часть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87824" y="3356992"/>
            <a:ext cx="3456384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ЖДЬ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51920" y="3501008"/>
            <a:ext cx="7200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8" descr="http://images.clipartpanda.com/animated-sun-and-clouds-b-425110-Animated_Rain_and_clou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0648"/>
            <a:ext cx="1728192" cy="230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356992"/>
            <a:ext cx="2448272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7984" y="3429000"/>
            <a:ext cx="6480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13452" r="12563" b="11788"/>
          <a:stretch>
            <a:fillRect/>
          </a:stretch>
        </p:blipFill>
        <p:spPr bwMode="auto">
          <a:xfrm>
            <a:off x="3707904" y="260648"/>
            <a:ext cx="213519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35" grpId="0" animBg="1"/>
      <p:bldP spid="36" grpId="0" animBg="1"/>
      <p:bldP spid="3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03848" y="3356992"/>
            <a:ext cx="2880320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3501008"/>
            <a:ext cx="7200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 2\все\картинки\картинки\картинки маме\animal\sl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07904" y="3356992"/>
            <a:ext cx="2160240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27984" y="3501008"/>
            <a:ext cx="72008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7" descr="C:\Documents and Settings\Admin\Рабочий стол\НАТАША раб\всё вместе\картинки Л\луковица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225603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03848" y="3356992"/>
            <a:ext cx="2880320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99992" y="3501008"/>
            <a:ext cx="7200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6" descr="https://prikolnye-kartinki.ru/img/picture/Jan/23/5af37b2e9cb889c9d3885d97c9da64ab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7"/>
            <a:ext cx="2244477" cy="2260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429000"/>
            <a:ext cx="2304256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3501008"/>
            <a:ext cx="6480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250090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35" grpId="0" animBg="1"/>
      <p:bldP spid="36" grpId="0" animBg="1"/>
      <p:bldP spid="3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ср_0005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12124" t="700" r="9069" b="55901"/>
          <a:stretch>
            <a:fillRect/>
          </a:stretch>
        </p:blipFill>
        <p:spPr bwMode="auto">
          <a:xfrm>
            <a:off x="3923928" y="332656"/>
            <a:ext cx="1823428" cy="217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563888" y="3356992"/>
            <a:ext cx="2520280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501008"/>
            <a:ext cx="72008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3356992"/>
            <a:ext cx="2592288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3501008"/>
            <a:ext cx="72008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196" descr="getImage?photoId=419527909138&amp;photoType=2">
            <a:hlinkClick r:id="" action="ppaction://macro?name=MoveHim"/>
          </p:cNvPr>
          <p:cNvPicPr preferRelativeResize="0"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91880" y="404664"/>
            <a:ext cx="223224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419872" y="3356992"/>
            <a:ext cx="2448272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3968" y="3429000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Admin\Desktop\ 2\все\картинки\картинки\картинки маме\animal\kit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08823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3429000"/>
            <a:ext cx="2880320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3501008"/>
            <a:ext cx="6480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ttp://weclipart.com/gimg/A49F18659C773186/64493-yellow-hat-coloring-page.jpg"/>
          <p:cNvPicPr>
            <a:picLocks noChangeAspect="1" noChangeArrowheads="1"/>
          </p:cNvPicPr>
          <p:nvPr/>
        </p:nvPicPr>
        <p:blipFill>
          <a:blip r:embed="rId4" cstate="print"/>
          <a:srcRect r="12060" b="6250"/>
          <a:stretch>
            <a:fillRect/>
          </a:stretch>
        </p:blipFill>
        <p:spPr bwMode="auto">
          <a:xfrm>
            <a:off x="3131840" y="260648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35" grpId="0" animBg="1"/>
      <p:bldP spid="36" grpId="0" animBg="1"/>
      <p:bldP spid="3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dmin\Desktop\ 2\все\картинки\картинки\картинки маме\animal\cr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4664"/>
            <a:ext cx="2210347" cy="221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356992"/>
            <a:ext cx="2627727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60032" y="3501008"/>
            <a:ext cx="648072" cy="77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35" grpId="0" animBg="1"/>
      <p:bldP spid="36" grpId="0" animBg="1"/>
      <p:bldP spid="3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59832" y="3429000"/>
            <a:ext cx="3312368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23928" y="3501008"/>
            <a:ext cx="72008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271812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63888" y="3356992"/>
            <a:ext cx="2664296" cy="1123712"/>
          </a:xfrm>
          <a:prstGeom prst="flowChartAlternateProcess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44008" y="3501008"/>
            <a:ext cx="72008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4" cstate="print"/>
          <a:srcRect r="6250"/>
          <a:stretch>
            <a:fillRect/>
          </a:stretch>
        </p:blipFill>
        <p:spPr bwMode="auto">
          <a:xfrm>
            <a:off x="3851920" y="260648"/>
            <a:ext cx="216024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3429000"/>
            <a:ext cx="2592288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3501008"/>
            <a:ext cx="6480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www.vectorservices.com/wp-content/uploads/2015/03/Water-dro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2656"/>
            <a:ext cx="218470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35" grpId="0" animBg="1"/>
      <p:bldP spid="36" grpId="0" animBg="1"/>
      <p:bldP spid="3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www.gifmania.ru/Animated-Gifs-Predmety/Animations-Toys/Images-Balloons/Balloons-8485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mir-animashki.com/_ph/93/523476204.gif?1477433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661035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2656"/>
            <a:ext cx="2066156" cy="243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3563888" y="3356992"/>
            <a:ext cx="2664296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НТ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3968" y="3429000"/>
            <a:ext cx="72008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356992"/>
            <a:ext cx="2336215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3573016"/>
            <a:ext cx="648072" cy="698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www.rastikosa.com/wp-content/uploads/2011/12/Eye-Cream-Dior-Moisturizing-Whitening.png"/>
          <p:cNvPicPr>
            <a:picLocks noChangeAspect="1" noChangeArrowheads="1"/>
          </p:cNvPicPr>
          <p:nvPr/>
        </p:nvPicPr>
        <p:blipFill>
          <a:blip r:embed="rId4" cstate="print"/>
          <a:srcRect l="49395" t="26329" r="3679" b="18987"/>
          <a:stretch>
            <a:fillRect/>
          </a:stretch>
        </p:blipFill>
        <p:spPr bwMode="auto">
          <a:xfrm>
            <a:off x="3275856" y="260648"/>
            <a:ext cx="293175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35" grpId="0" animBg="1"/>
      <p:bldP spid="36" grpId="0" animBg="1"/>
      <p:bldP spid="3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594928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3356992"/>
            <a:ext cx="2448272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3501008"/>
            <a:ext cx="72008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60648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63888" y="3356992"/>
            <a:ext cx="2088232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3968" y="3501008"/>
            <a:ext cx="72008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6" descr="https://img3.stockfresh.com/files/t/tigatelu/m/68/6813527_stock-vector-cute-tooth-cartoon-character-presen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8640"/>
            <a:ext cx="255555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419872" y="3356992"/>
            <a:ext cx="2592288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83968" y="3429000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78063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356992"/>
            <a:ext cx="2016224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11960" y="3429000"/>
            <a:ext cx="64807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4664"/>
            <a:ext cx="2850423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33" grpId="0" animBg="1"/>
      <p:bldP spid="35" grpId="0" animBg="1"/>
      <p:bldP spid="36" grpId="0" animBg="1"/>
      <p:bldP spid="3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63888" y="3356992"/>
            <a:ext cx="2232248" cy="112371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5013176"/>
            <a:ext cx="9144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3968" y="3501008"/>
            <a:ext cx="72008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8384" y="5589240"/>
            <a:ext cx="1115616" cy="108001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суп" descr="http://logopsi.ucoz.com/_fr/2/2843208.jpg"/>
          <p:cNvPicPr>
            <a:picLocks noChangeAspect="1" noChangeArrowheads="1"/>
          </p:cNvPicPr>
          <p:nvPr/>
        </p:nvPicPr>
        <p:blipFill>
          <a:blip r:embed="rId5" cstate="print"/>
          <a:srcRect l="51111" t="58804" r="27408" b="10954"/>
          <a:stretch>
            <a:fillRect/>
          </a:stretch>
        </p:blipFill>
        <p:spPr bwMode="auto">
          <a:xfrm>
            <a:off x="3347864" y="332656"/>
            <a:ext cx="247494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179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2017-10-02T06:20:00Z</dcterms:created>
  <dcterms:modified xsi:type="dcterms:W3CDTF">2018-01-30T10:27:20Z</dcterms:modified>
</cp:coreProperties>
</file>