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9EE8-95EB-47DC-B2B2-0ACE8D7FEC81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7971-0765-4F5A-9AE0-02AA97B410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ownloads\zloveschiy-zloveschiy_-_smeh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TzCZMBwFT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Бермудский треугольник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293096"/>
            <a:ext cx="5504656" cy="14897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Кульнева Злата ученица 7 «Б» класса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Стрельникова Татьяна Викторовна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606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«МОУ «СОШ» «Токсовский центр образования»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621166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2017-2018 уч.год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427780" cy="6320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ermuda-tria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7296"/>
            <a:ext cx="8159338" cy="6490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608" y="188640"/>
            <a:ext cx="298376" cy="1143000"/>
          </a:xfrm>
        </p:spPr>
        <p:txBody>
          <a:bodyPr/>
          <a:lstStyle/>
          <a:p>
            <a:r>
              <a:rPr lang="ru-RU" dirty="0" err="1" smtClean="0"/>
              <a:t>п</a:t>
            </a:r>
            <a:endParaRPr lang="ru-RU" dirty="0"/>
          </a:p>
        </p:txBody>
      </p:sp>
      <p:pic>
        <p:nvPicPr>
          <p:cNvPr id="4" name="Содержимое 3" descr="12694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8582792" cy="483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58224133_bermudskiy-treugolnik-prodolzhaet-zagadyvat-zagadki-vide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8208912" cy="553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5371-5c8c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599" y="720873"/>
            <a:ext cx="6951061" cy="522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08720"/>
            <a:ext cx="9052498" cy="509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4808" y="0"/>
            <a:ext cx="4341168" cy="1143000"/>
          </a:xfrm>
        </p:spPr>
        <p:txBody>
          <a:bodyPr/>
          <a:lstStyle/>
          <a:p>
            <a:r>
              <a:rPr lang="ru-RU" dirty="0" err="1" smtClean="0"/>
              <a:t>п</a:t>
            </a:r>
            <a:endParaRPr lang="ru-RU" dirty="0"/>
          </a:p>
        </p:txBody>
      </p:sp>
      <p:pic>
        <p:nvPicPr>
          <p:cNvPr id="4" name="Содержимое 3" descr="ciklop_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387599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ore-crazy-facts-about-the-bermuda-triangle-30316027-mar-31-2015-1-600x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004" y="404664"/>
            <a:ext cx="8964996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zloveschiy-zloveschiy_-_sme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0" y="0"/>
            <a:ext cx="514400" cy="1143000"/>
          </a:xfrm>
        </p:spPr>
        <p:txBody>
          <a:bodyPr/>
          <a:lstStyle/>
          <a:p>
            <a:r>
              <a:rPr lang="ru-RU" dirty="0" err="1" smtClean="0"/>
              <a:t>н</a:t>
            </a:r>
            <a:endParaRPr lang="ru-RU" dirty="0"/>
          </a:p>
        </p:txBody>
      </p:sp>
      <p:pic>
        <p:nvPicPr>
          <p:cNvPr id="4" name="Содержимое 3" descr="coinstrade_ru_ostrov-niue-2013-1-dollar-korabl-mariya-selestiya-antique-finish-on13003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28092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6165304"/>
            <a:ext cx="1882552" cy="364902"/>
          </a:xfrm>
        </p:spPr>
        <p:txBody>
          <a:bodyPr>
            <a:noAutofit/>
          </a:bodyPr>
          <a:lstStyle/>
          <a:p>
            <a:r>
              <a:rPr lang="en-US" sz="1100" dirty="0" smtClean="0">
                <a:hlinkClick r:id="rId2"/>
              </a:rPr>
              <a:t>https://www.youtube.com/watch?v=TzCZMBwFT98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pic>
        <p:nvPicPr>
          <p:cNvPr id="4" name="Содержимое 3" descr="sargasso-sea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04663"/>
            <a:ext cx="7704856" cy="578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rgasso-se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124744"/>
            <a:ext cx="818779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ulf_stream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980727"/>
            <a:ext cx="6084676" cy="4867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30</Words>
  <Application>Microsoft Office PowerPoint</Application>
  <PresentationFormat>Экран (4:3)</PresentationFormat>
  <Paragraphs>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Бермудский треугольник</vt:lpstr>
      <vt:lpstr>Слайд 2</vt:lpstr>
      <vt:lpstr>п</vt:lpstr>
      <vt:lpstr>п</vt:lpstr>
      <vt:lpstr>н</vt:lpstr>
      <vt:lpstr>https://www.youtube.com/watch?v=TzCZMBwFT98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Бермудский треугольник</dc:title>
  <dc:creator>Пользователь</dc:creator>
  <cp:lastModifiedBy>Пользователь</cp:lastModifiedBy>
  <cp:revision>39</cp:revision>
  <dcterms:created xsi:type="dcterms:W3CDTF">2017-10-15T08:25:46Z</dcterms:created>
  <dcterms:modified xsi:type="dcterms:W3CDTF">2017-10-15T14:57:38Z</dcterms:modified>
</cp:coreProperties>
</file>