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83FB-F6E5-4880-9FAC-AD930809FD18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48CC-38A5-49F4-A292-5BA9040A71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83FB-F6E5-4880-9FAC-AD930809FD18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48CC-38A5-49F4-A292-5BA9040A71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83FB-F6E5-4880-9FAC-AD930809FD18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48CC-38A5-49F4-A292-5BA9040A71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83FB-F6E5-4880-9FAC-AD930809FD18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48CC-38A5-49F4-A292-5BA9040A71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83FB-F6E5-4880-9FAC-AD930809FD18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48CC-38A5-49F4-A292-5BA9040A71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83FB-F6E5-4880-9FAC-AD930809FD18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48CC-38A5-49F4-A292-5BA9040A71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83FB-F6E5-4880-9FAC-AD930809FD18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48CC-38A5-49F4-A292-5BA9040A71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83FB-F6E5-4880-9FAC-AD930809FD18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48CC-38A5-49F4-A292-5BA9040A71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83FB-F6E5-4880-9FAC-AD930809FD18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48CC-38A5-49F4-A292-5BA9040A71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83FB-F6E5-4880-9FAC-AD930809FD18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48CC-38A5-49F4-A292-5BA9040A71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83FB-F6E5-4880-9FAC-AD930809FD18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48CC-38A5-49F4-A292-5BA9040A71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383FB-F6E5-4880-9FAC-AD930809FD18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648CC-38A5-49F4-A292-5BA9040A71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iff"/><Relationship Id="rId3" Type="http://schemas.openxmlformats.org/officeDocument/2006/relationships/image" Target="../media/image17.tiff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tiff"/><Relationship Id="rId5" Type="http://schemas.openxmlformats.org/officeDocument/2006/relationships/image" Target="../media/image19.tiff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5172084" cy="2286015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Гурина Марина Александровна</a:t>
            </a:r>
            <a:endParaRPr lang="ru-RU" b="1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357430"/>
            <a:ext cx="4286280" cy="400052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Преподаватель фольклорного отделения ДМШ </a:t>
            </a:r>
          </a:p>
          <a:p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п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Восточный.</a:t>
            </a:r>
          </a:p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Стаж работы  5 лет.</a:t>
            </a:r>
          </a:p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Окончила в 2009 году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СКИиК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по специальности  Народный хор. </a:t>
            </a:r>
          </a:p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Студентка 5 курса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ЧГАКиИ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кафедра фольклористики.</a:t>
            </a:r>
          </a:p>
          <a:p>
            <a:endParaRPr lang="ru-RU" sz="2400" dirty="0"/>
          </a:p>
        </p:txBody>
      </p:sp>
      <p:pic>
        <p:nvPicPr>
          <p:cNvPr id="5" name="Рисунок 4" descr="IMG_19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1071546"/>
            <a:ext cx="3245672" cy="4956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7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В составе с преподавателями Коротких С.В и Коротких В.Л Лауреат 3 степени 1 областного конкурса инновационных конкурсов проектов Свердловской обл. «Формирование личности ребенка средствами фольклора»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1175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Comic Sans MS" pitchFamily="66" charset="0"/>
              </a:rPr>
              <a:t>Постоянно повышаю свой профессиональный уровень: Посетила областные семинары- практикумы СОДФ «кадрили Урала»  в рамках фестиваля «Дмитриев день» г Екатеринбург; «фольклорное искусство как средство гармоничного развития личности учащихся в ДШИ» г Верхняя Пышма и </a:t>
            </a:r>
            <a:r>
              <a:rPr lang="ru-RU" sz="3600" dirty="0" err="1" smtClean="0">
                <a:latin typeface="Comic Sans MS" pitchFamily="66" charset="0"/>
              </a:rPr>
              <a:t>тд</a:t>
            </a:r>
            <a:r>
              <a:rPr lang="ru-RU" sz="3600" dirty="0" smtClean="0">
                <a:latin typeface="Comic Sans MS" pitchFamily="66" charset="0"/>
              </a:rPr>
              <a:t>.</a:t>
            </a:r>
            <a:endParaRPr lang="ru-RU" sz="36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85749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Быстро нахожу контакт с детьми, использую на занятиях игровые модели детского фольклора а они отвечают взаимностью и с удовольствием посещают занятия.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5" name="Рисунок 4" descr="221120144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2571744"/>
            <a:ext cx="6715140" cy="3769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973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Награждена грамотой территориального управления администрации </a:t>
            </a:r>
            <a:r>
              <a:rPr lang="ru-RU" dirty="0" err="1" smtClean="0">
                <a:latin typeface="Comic Sans MS" pitchFamily="66" charset="0"/>
              </a:rPr>
              <a:t>п</a:t>
            </a:r>
            <a:r>
              <a:rPr lang="ru-RU" dirty="0" smtClean="0">
                <a:latin typeface="Comic Sans MS" pitchFamily="66" charset="0"/>
              </a:rPr>
              <a:t> Восточный и грамотой </a:t>
            </a:r>
            <a:r>
              <a:rPr lang="ru-RU" dirty="0" err="1" smtClean="0">
                <a:latin typeface="Comic Sans MS" pitchFamily="66" charset="0"/>
              </a:rPr>
              <a:t>Сосьвинского</a:t>
            </a:r>
            <a:r>
              <a:rPr lang="ru-RU" dirty="0" smtClean="0">
                <a:latin typeface="Comic Sans MS" pitchFamily="66" charset="0"/>
              </a:rPr>
              <a:t> городского округа.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3" name="Рисунок 2" descr="SAM_00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285860"/>
            <a:ext cx="7000892" cy="5250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Являюсь выпускницей музыкальной школы </a:t>
            </a:r>
            <a:r>
              <a:rPr lang="ru-RU" sz="3200" dirty="0" err="1" smtClean="0">
                <a:latin typeface="Comic Sans MS" pitchFamily="66" charset="0"/>
              </a:rPr>
              <a:t>п</a:t>
            </a:r>
            <a:r>
              <a:rPr lang="ru-RU" sz="3200" dirty="0" smtClean="0">
                <a:latin typeface="Comic Sans MS" pitchFamily="66" charset="0"/>
              </a:rPr>
              <a:t> Восточный и фольклорного ансамбля «</a:t>
            </a:r>
            <a:r>
              <a:rPr lang="ru-RU" sz="3200" dirty="0" err="1" smtClean="0">
                <a:latin typeface="Comic Sans MS" pitchFamily="66" charset="0"/>
              </a:rPr>
              <a:t>Аюшка</a:t>
            </a:r>
            <a:r>
              <a:rPr lang="ru-RU" sz="3200" dirty="0" smtClean="0">
                <a:latin typeface="Comic Sans MS" pitchFamily="66" charset="0"/>
              </a:rPr>
              <a:t>»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4" name="Рисунок 3" descr="европа-азия00001.jpg"/>
          <p:cNvPicPr>
            <a:picLocks noChangeAspect="1"/>
          </p:cNvPicPr>
          <p:nvPr/>
        </p:nvPicPr>
        <p:blipFill>
          <a:blip r:embed="rId2" cstate="print"/>
          <a:srcRect l="35156" t="44289" r="15625" b="6602"/>
          <a:stretch>
            <a:fillRect/>
          </a:stretch>
        </p:blipFill>
        <p:spPr>
          <a:xfrm>
            <a:off x="1785918" y="2571744"/>
            <a:ext cx="5623666" cy="3838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428604"/>
            <a:ext cx="5072098" cy="564360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Comic Sans MS" pitchFamily="66" charset="0"/>
              </a:rPr>
              <a:t>Моя педагогическая деятельность включает направление Фольклорное искусство, задача которого  –развить музыкально-творческие способности детей на основе фольклора. Работаю по комплексной программе, разработанной преподавателем </a:t>
            </a:r>
            <a:br>
              <a:rPr lang="ru-RU" sz="3200" dirty="0" smtClean="0">
                <a:latin typeface="Comic Sans MS" pitchFamily="66" charset="0"/>
              </a:rPr>
            </a:br>
            <a:r>
              <a:rPr lang="ru-RU" sz="3200" dirty="0" smtClean="0">
                <a:latin typeface="Comic Sans MS" pitchFamily="66" charset="0"/>
              </a:rPr>
              <a:t>Коротких С.В</a:t>
            </a:r>
            <a:r>
              <a:rPr lang="ru-RU" sz="3200" dirty="0" smtClean="0">
                <a:latin typeface="Comic Sans MS" pitchFamily="66" charset="0"/>
              </a:rPr>
              <a:t>. И Коротких В.Л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5" name="Рисунок 4" descr="гос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857232"/>
            <a:ext cx="3342581" cy="4956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573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Под моим руководством 2 группы детей школьного возраста 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6 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-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11 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лет. Одна из групп занимается 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6 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год (младшая группа фольклорного ансамбля «</a:t>
            </a:r>
            <a:r>
              <a:rPr lang="ru-RU" sz="3200" dirty="0" err="1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Аюшка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») активно принимают участие в конкурсах и фестивалях.</a:t>
            </a:r>
            <a:endParaRPr lang="ru-RU" sz="3200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200220143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3357562"/>
            <a:ext cx="5572164" cy="3001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86634" cy="1143000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Наши достижения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3" name="Рисунок 2" descr="мл.гр (2)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214422"/>
            <a:ext cx="2225587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мл.гр. Аюшка ФО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429001"/>
            <a:ext cx="2436234" cy="3428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мл.гр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16" y="571480"/>
            <a:ext cx="1972680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мл.гр.Аюшка- звездочк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3174" y="2571744"/>
            <a:ext cx="2085454" cy="3571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6329378" cy="32258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Веду предметы: сольное народное пение, фольклорная хореография, музыкальный инструмент (фортепиано), ремесла (лепка из глины), нотация фольклорных материалов.</a:t>
            </a:r>
            <a:endParaRPr lang="ru-RU" sz="3200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IMG_05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643314"/>
            <a:ext cx="4179123" cy="27860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IMG_06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643314"/>
            <a:ext cx="4143404" cy="27622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IMG_22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0892" y="285728"/>
            <a:ext cx="1785950" cy="31784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В своей работе использую 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дыхательную</a:t>
            </a:r>
            <a:r>
              <a:rPr lang="ru-RU" sz="3200" dirty="0" smtClean="0">
                <a:latin typeface="Comic Sans MS" pitchFamily="66" charset="0"/>
              </a:rPr>
              <a:t> гимнастику по методике А. </a:t>
            </a:r>
            <a:r>
              <a:rPr lang="ru-RU" sz="3200" dirty="0" err="1" smtClean="0">
                <a:latin typeface="Comic Sans MS" pitchFamily="66" charset="0"/>
              </a:rPr>
              <a:t>Стрельниковой</a:t>
            </a:r>
            <a:r>
              <a:rPr lang="ru-RU" sz="3200" dirty="0" smtClean="0">
                <a:latin typeface="Comic Sans MS" pitchFamily="66" charset="0"/>
              </a:rPr>
              <a:t>, что наилучшим образом сказывается на развитие вокальных навыков учащихся. 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3" name="Рисунок 2" descr="IMG_17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2714620"/>
            <a:ext cx="5143536" cy="38576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Пою в фольклорном трио преподавателей (Коротких С.В. Гурина М.А. Коротких В.Л.)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3" name="Рисунок 2" descr="IMG_18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857364"/>
            <a:ext cx="4024309" cy="301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P10319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928802"/>
            <a:ext cx="3268289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етер перемен 2014 Ф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643314"/>
            <a:ext cx="2126035" cy="29028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 descr="Зол. бриз АЮшка препод.0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3571876"/>
            <a:ext cx="2124424" cy="30003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рожд. три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3786190"/>
            <a:ext cx="1959162" cy="27860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 descr="ф.трио (2)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3429000"/>
            <a:ext cx="2225570" cy="31432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 descr="Ф.Трио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85852" y="357166"/>
            <a:ext cx="2124407" cy="30003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Рисунок 9" descr="фолькл.трио препод.00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0430" y="428604"/>
            <a:ext cx="2131720" cy="30003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Рисунок 10" descr="ф.трио (3).t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72132" y="571480"/>
            <a:ext cx="2023260" cy="28575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279</Words>
  <Application>Microsoft Office PowerPoint</Application>
  <PresentationFormat>Экран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Гурина Марина Александровна</vt:lpstr>
      <vt:lpstr>Являюсь выпускницей музыкальной школы п Восточный и фольклорного ансамбля «Аюшка»</vt:lpstr>
      <vt:lpstr>Моя педагогическая деятельность включает направление Фольклорное искусство, задача которого  –развить музыкально-творческие способности детей на основе фольклора. Работаю по комплексной программе, разработанной преподавателем  Коротких С.В. И Коротких В.Л</vt:lpstr>
      <vt:lpstr>Под моим руководством 2 группы детей школьного возраста 6 -11 лет. Одна из групп занимается 6 год (младшая группа фольклорного ансамбля «Аюшка») активно принимают участие в конкурсах и фестивалях.</vt:lpstr>
      <vt:lpstr>Наши достижения</vt:lpstr>
      <vt:lpstr>Веду предметы: сольное народное пение, фольклорная хореография, музыкальный инструмент (фортепиано), ремесла (лепка из глины), нотация фольклорных материалов.</vt:lpstr>
      <vt:lpstr>В своей работе использую дыхательную гимнастику по методике А. Стрельниковой, что наилучшим образом сказывается на развитие вокальных навыков учащихся. </vt:lpstr>
      <vt:lpstr>Пою в фольклорном трио преподавателей (Коротких С.В. Гурина М.А. Коротких В.Л.)</vt:lpstr>
      <vt:lpstr>Слайд 9</vt:lpstr>
      <vt:lpstr>В составе с преподавателями Коротких С.В и Коротких В.Л Лауреат 3 степени 1 областного конкурса инновационных конкурсов проектов Свердловской обл. «Формирование личности ребенка средствами фольклора»</vt:lpstr>
      <vt:lpstr>Постоянно повышаю свой профессиональный уровень: Посетила областные семинары- практикумы СОДФ «кадрили Урала»  в рамках фестиваля «Дмитриев день» г Екатеринбург; «фольклорное искусство как средство гармоничного развития личности учащихся в ДШИ» г Верхняя Пышма и тд.</vt:lpstr>
      <vt:lpstr>Быстро нахожу контакт с детьми, использую на занятиях игровые модели детского фольклора а они отвечают взаимностью и с удовольствием посещают занятия.</vt:lpstr>
      <vt:lpstr>Награждена грамотой территориального управления администрации п Восточный и грамотой Сосьвинского городского округа.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Гурина Марина Александровна</dc:title>
  <dc:creator>Марина</dc:creator>
  <cp:lastModifiedBy>Марина</cp:lastModifiedBy>
  <cp:revision>26</cp:revision>
  <dcterms:created xsi:type="dcterms:W3CDTF">2015-03-19T11:12:43Z</dcterms:created>
  <dcterms:modified xsi:type="dcterms:W3CDTF">2015-03-26T14:24:45Z</dcterms:modified>
</cp:coreProperties>
</file>