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3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66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74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0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8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0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9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9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25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77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32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2FE7-8A18-4DBF-B4BA-FFEDFD88B496}" type="datetimeFigureOut">
              <a:rPr lang="ru-RU" smtClean="0"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6FE-BED7-4F1A-A8EB-52B1B3CBE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6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художественные средства нравственного воспитания дошкольников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75856" y="4149080"/>
            <a:ext cx="5400600" cy="2088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Воспитатель: Воронцова Татьяна Константиновна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Саврасов А.К(1830-1897) картина «Грачи прилетели»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816424" cy="4824536"/>
          </a:xfrm>
        </p:spPr>
      </p:pic>
    </p:spTree>
    <p:extLst>
      <p:ext uri="{BB962C8B-B14F-4D97-AF65-F5344CB8AC3E}">
        <p14:creationId xmlns:p14="http://schemas.microsoft.com/office/powerpoint/2010/main" val="6891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Анализ картины продолжает формирование у детей таких нравственных качеств: гордость за художника; любовь к родной природе; любовь к птицам(своими голосами, заботами наполняют жизнь людей новыми красками, звуками и впечатлениями); радость; заботливость; милосердие; трудолюбие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Предварительная работа:</a:t>
            </a:r>
          </a:p>
          <a:p>
            <a:pPr marL="0" indent="0">
              <a:buNone/>
            </a:pPr>
            <a:r>
              <a:rPr lang="ru-RU" sz="2400" dirty="0" smtClean="0"/>
              <a:t>Беседа «Международный день птиц»</a:t>
            </a:r>
          </a:p>
          <a:p>
            <a:pPr marL="0" indent="0">
              <a:buNone/>
            </a:pPr>
            <a:r>
              <a:rPr lang="ru-RU" sz="2400" dirty="0" smtClean="0"/>
              <a:t>Чтение стихотворения С.Есенина «Вот уж последний снег в поле тает»</a:t>
            </a:r>
          </a:p>
          <a:p>
            <a:pPr marL="0" indent="0">
              <a:buNone/>
            </a:pPr>
            <a:r>
              <a:rPr lang="ru-RU" sz="2400" dirty="0" smtClean="0"/>
              <a:t>Прослушивание музыкального произведения П.И Чайковского « Времена года»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99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А.И Лактионов(1910-1972) картина « Письмо с фронта»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85455"/>
            <a:ext cx="3631089" cy="5067881"/>
          </a:xfrm>
        </p:spPr>
      </p:pic>
    </p:spTree>
    <p:extLst>
      <p:ext uri="{BB962C8B-B14F-4D97-AF65-F5344CB8AC3E}">
        <p14:creationId xmlns:p14="http://schemas.microsoft.com/office/powerpoint/2010/main" val="42742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Анализ картины способствует формированию у детей нравственных качеств: гордость за художника; надежда на скорейшее возвращение с фронта; радость; сочувствие; сопереживание; доброта; милосердие; долг; вера; терпение; патриотизм, любовь к родине; послушание; уважение к старшим; преданность; трудолюбие; взаимопонимание.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Предварительная работа:</a:t>
            </a:r>
          </a:p>
          <a:p>
            <a:pPr marL="0" indent="0">
              <a:buNone/>
            </a:pPr>
            <a:r>
              <a:rPr lang="ru-RU" sz="2400" dirty="0" smtClean="0"/>
              <a:t>Беседа «День Победы»</a:t>
            </a:r>
          </a:p>
          <a:p>
            <a:pPr marL="0" indent="0">
              <a:buNone/>
            </a:pPr>
            <a:r>
              <a:rPr lang="ru-RU" sz="2400" dirty="0" smtClean="0"/>
              <a:t>Чтение рассказа Н.И . Подлесовой «Бронзовый солдат»</a:t>
            </a:r>
          </a:p>
          <a:p>
            <a:pPr marL="0" indent="0">
              <a:buNone/>
            </a:pPr>
            <a:r>
              <a:rPr lang="ru-RU" sz="2400" dirty="0" smtClean="0"/>
              <a:t>Прослушивание музыкального произведения А.В. Александрова « Священная война»</a:t>
            </a:r>
          </a:p>
          <a:p>
            <a:pPr marL="0" indent="0">
              <a:buNone/>
            </a:pPr>
            <a:r>
              <a:rPr lang="ru-RU" sz="2400" dirty="0" smtClean="0"/>
              <a:t>Экскурсия и возложение цветов к вечному огню г. Сергиев Посад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99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30" y="2063418"/>
            <a:ext cx="3024336" cy="4828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570" y="-603448"/>
            <a:ext cx="2983430" cy="5326947"/>
          </a:xfrm>
        </p:spPr>
        <p:txBody>
          <a:bodyPr>
            <a:normAutofit/>
          </a:bodyPr>
          <a:lstStyle/>
          <a:p>
            <a:r>
              <a:rPr lang="ru-RU" dirty="0" smtClean="0"/>
              <a:t>Художественные средства: мультфильмы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3096344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01278" cy="287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89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527425" cy="492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630161" cy="4555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193334"/>
            <a:ext cx="3314700" cy="463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47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мультфильма «Цветик-семицветик»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334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Анализ мультфильма Цветик-семицветик»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Мультфильм прививает детям такие нравственные качества:</a:t>
            </a:r>
          </a:p>
          <a:p>
            <a:r>
              <a:rPr lang="ru-RU" sz="2400" dirty="0" smtClean="0"/>
              <a:t>Трудолюбие, ответственность, сострадание, жалость, любовь к окружающим, совесть, вера в добро и справедливость, терпение, милосердие, сопереживание, коллективизм. Помогает осознать детям , что любовь способна творить чудеса. Помогает понять детям, что физическая ущербность не говорит еще об ущербности души человека.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5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Художественные средства: кинофильмы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609455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999880" cy="5019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74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0963"/>
            <a:ext cx="28575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4084"/>
            <a:ext cx="3810000" cy="4991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370"/>
            <a:ext cx="3656403" cy="475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26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Нравственное воспитание – это планомерное, целенаправленное воздействие взрослых на чувства, сознание, поведение ребенка с целью формирования у него нравственных качеств, принятых в обществе.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Средства нравственного воспитания можно объединить в несколько групп: художественные ( худ.литература, изобразительное искусство, музыка, кино, диафильмы и др), природа( растения, животные),  собственная деятельность детей( игра, труд, учение, общение, художественная деятельность), окружающая ребенка обстановка( доброжелательность, любовь, гуманность, жестокость, безнравственность и др.)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57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Кинофильмы, предназначенные для просмотра детьми дошкольного возраста – это экранизация сказок, которые любят не только дети , но и взрослые.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Нравственные качества, прививаемые кинофильмами:</a:t>
            </a:r>
          </a:p>
          <a:p>
            <a:pPr marL="0" indent="0">
              <a:buNone/>
            </a:pPr>
            <a:r>
              <a:rPr lang="ru-RU" sz="2400" dirty="0" smtClean="0"/>
              <a:t>Доброта, отзывчивость, дружба, сострадание, милосердие, сочувствие, совесть, долг, вера, ответственность, честность, терпение, различие добра и зла, проявление духовной рассудительности, любовь к природе, любовь к животным, патриотизм, трудолюбие, послушание.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81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052736"/>
            <a:ext cx="7113984" cy="50734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Конечная цель разумного воспитания детей заключается в постепенном образовании в ребенке ясного понимания вещей окружающего мира. Затем результатом понимания должно стать возведение добрых инстинктов детской натуры в сознательное стремление к идеалам добра и правды, и наконец, постепенное образование твердой и свободной воли.  Н.И. Пирогов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2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3200" dirty="0" smtClean="0"/>
              <a:t>живопись умеет смотреть и видеть ( это вещи разные и редко совпадающие). Благодаря этому живопись сохраняет живым и не тронутым то чувство, которым отличаются дети.» А.Блок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3" y="1989138"/>
            <a:ext cx="5579802" cy="4137025"/>
          </a:xfrm>
        </p:spPr>
      </p:pic>
    </p:spTree>
    <p:extLst>
      <p:ext uri="{BB962C8B-B14F-4D97-AF65-F5344CB8AC3E}">
        <p14:creationId xmlns:p14="http://schemas.microsoft.com/office/powerpoint/2010/main" val="40155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А.М Васнецов(1856-1933)</a:t>
            </a:r>
            <a:br>
              <a:rPr lang="ru-RU" sz="3200" dirty="0" smtClean="0"/>
            </a:br>
            <a:r>
              <a:rPr lang="ru-RU" sz="3200" dirty="0" smtClean="0"/>
              <a:t>картина «Троице-Сергиева Лавра»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93" y="1600200"/>
            <a:ext cx="6261213" cy="4525963"/>
          </a:xfrm>
        </p:spPr>
      </p:pic>
    </p:spTree>
    <p:extLst>
      <p:ext uri="{BB962C8B-B14F-4D97-AF65-F5344CB8AC3E}">
        <p14:creationId xmlns:p14="http://schemas.microsoft.com/office/powerpoint/2010/main" val="19279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Анализ данной картины формирует у  детей такие нравственные качества :гордость за русского живописца; любовь к родине; милосердие; желание и умение трудиться на благо Отечества; послушание; смирение; гордость за самое красивое место – центр православия ;  нравственные чувства: совесть, веру, ответственность, патриотизм.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Предварительная работа:</a:t>
            </a:r>
          </a:p>
          <a:p>
            <a:pPr marL="0" indent="0">
              <a:buNone/>
            </a:pPr>
            <a:r>
              <a:rPr lang="ru-RU" sz="2400" dirty="0" smtClean="0"/>
              <a:t>Беседа ко дню Сергия Радонежского</a:t>
            </a:r>
          </a:p>
          <a:p>
            <a:pPr marL="0" indent="0">
              <a:buNone/>
            </a:pPr>
            <a:r>
              <a:rPr lang="ru-RU" sz="2400" dirty="0" smtClean="0"/>
              <a:t>Прослушивание произведения протоирея И.Лепешинского «Сергий Радонежский»</a:t>
            </a:r>
          </a:p>
          <a:p>
            <a:pPr marL="0" indent="0">
              <a:buNone/>
            </a:pPr>
            <a:r>
              <a:rPr lang="ru-RU" sz="2400" dirty="0" smtClean="0"/>
              <a:t>Просмотр видеоклипа «Молитва за всех»</a:t>
            </a:r>
          </a:p>
          <a:p>
            <a:pPr marL="0" indent="0">
              <a:buNone/>
            </a:pPr>
            <a:r>
              <a:rPr lang="ru-RU" sz="2400" dirty="0" smtClean="0"/>
              <a:t>Чтение художественных произведений « Зернышки», « Добрые истории для маленьких ребят»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02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И.И Шишкин (1832-1898) картина  «Утро в сосновом лесу»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647"/>
            <a:ext cx="8229600" cy="3981069"/>
          </a:xfrm>
        </p:spPr>
      </p:pic>
    </p:spTree>
    <p:extLst>
      <p:ext uri="{BB962C8B-B14F-4D97-AF65-F5344CB8AC3E}">
        <p14:creationId xmlns:p14="http://schemas.microsoft.com/office/powerpoint/2010/main" val="32874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Анализ данной картины способствует формированию у детей таких нравственных качеств: гордость за русского художника; любовь к животным(беречь и защищать); любовь к природе; любовь к семье-родителям; радость за медвежат(можно поваляться на травке, найти вкусную ягодку); ответственность за близких; милосердие.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Предварительная работа:</a:t>
            </a:r>
          </a:p>
          <a:p>
            <a:pPr marL="0" indent="0">
              <a:buNone/>
            </a:pPr>
            <a:r>
              <a:rPr lang="ru-RU" sz="2400" dirty="0" smtClean="0"/>
              <a:t>Беседа «Международный день животных»</a:t>
            </a:r>
          </a:p>
          <a:p>
            <a:pPr marL="0" indent="0">
              <a:buNone/>
            </a:pPr>
            <a:r>
              <a:rPr lang="ru-RU" sz="2400" dirty="0" smtClean="0"/>
              <a:t>Чтение рассказа Е.И Чарушина «Медведь-рыбак»</a:t>
            </a:r>
          </a:p>
          <a:p>
            <a:pPr marL="0" indent="0">
              <a:buNone/>
            </a:pPr>
            <a:r>
              <a:rPr lang="ru-RU" sz="2400" dirty="0" smtClean="0"/>
              <a:t>Прослушивание произведения «Карнавал животных» К.Сен-Санс.</a:t>
            </a:r>
          </a:p>
          <a:p>
            <a:pPr marL="0" indent="0">
              <a:buNone/>
            </a:pPr>
            <a:r>
              <a:rPr lang="ru-RU" sz="2400" dirty="0" smtClean="0"/>
              <a:t>Просмотр мультфильма «Трям! Здравствуйте!»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416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Васнецов В.М(1848-1926) картина «Богатыри»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704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>Анализ картины формирует у детей такие нравственные качества: гордость за русского художника; любовь к родине(желание служить Отечеству); патриотизм; героизм; чувство долга; ответственность; совесть; долг; веру; терпение; коллективизм.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Предварительная работа:</a:t>
            </a:r>
          </a:p>
          <a:p>
            <a:pPr marL="0" indent="0">
              <a:buNone/>
            </a:pPr>
            <a:r>
              <a:rPr lang="ru-RU" sz="2400" dirty="0" smtClean="0"/>
              <a:t>Беседа «День защитника Отечества»</a:t>
            </a:r>
          </a:p>
          <a:p>
            <a:pPr marL="0" indent="0">
              <a:buNone/>
            </a:pPr>
            <a:r>
              <a:rPr lang="ru-RU" sz="2400" dirty="0" smtClean="0"/>
              <a:t>Прослушивание произведения М.Мусоргского</a:t>
            </a:r>
            <a:r>
              <a:rPr lang="ru-RU" sz="2400" dirty="0"/>
              <a:t> </a:t>
            </a:r>
            <a:r>
              <a:rPr lang="ru-RU" sz="2400" dirty="0" smtClean="0"/>
              <a:t>«Богатырские ворота»</a:t>
            </a:r>
          </a:p>
          <a:p>
            <a:pPr marL="0" indent="0">
              <a:buNone/>
            </a:pPr>
            <a:r>
              <a:rPr lang="ru-RU" sz="2400" dirty="0" smtClean="0"/>
              <a:t>Чтение сказки-былины «Илья Муромец».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84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762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художественные средства нравственного воспитания дошкольников</vt:lpstr>
      <vt:lpstr>Нравственное воспитание – это планомерное, целенаправленное воздействие взрослых на чувства, сознание, поведение ребенка с целью формирования у него нравственных качеств, принятых в обществе. </vt:lpstr>
      <vt:lpstr>«живопись умеет смотреть и видеть ( это вещи разные и редко совпадающие). Благодаря этому живопись сохраняет живым и не тронутым то чувство, которым отличаются дети.» А.Блок</vt:lpstr>
      <vt:lpstr>А.М Васнецов(1856-1933) картина «Троице-Сергиева Лавра»</vt:lpstr>
      <vt:lpstr>Анализ данной картины формирует у  детей такие нравственные качества :гордость за русского живописца; любовь к родине; милосердие; желание и умение трудиться на благо Отечества; послушание; смирение; гордость за самое красивое место – центр православия ;  нравственные чувства: совесть, веру, ответственность, патриотизм.</vt:lpstr>
      <vt:lpstr>И.И Шишкин (1832-1898) картина  «Утро в сосновом лесу»</vt:lpstr>
      <vt:lpstr>Анализ данной картины способствует формированию у детей таких нравственных качеств: гордость за русского художника; любовь к животным(беречь и защищать); любовь к природе; любовь к семье-родителям; радость за медвежат(можно поваляться на травке, найти вкусную ягодку); ответственность за близких; милосердие.</vt:lpstr>
      <vt:lpstr>Васнецов В.М(1848-1926) картина «Богатыри»</vt:lpstr>
      <vt:lpstr>Анализ картины формирует у детей такие нравственные качества: гордость за русского художника; любовь к родине(желание служить Отечеству); патриотизм; героизм; чувство долга; ответственность; совесть; долг; веру; терпение; коллективизм.</vt:lpstr>
      <vt:lpstr>Саврасов А.К(1830-1897) картина «Грачи прилетели»</vt:lpstr>
      <vt:lpstr>Анализ картины продолжает формирование у детей таких нравственных качеств: гордость за художника; любовь к родной природе; любовь к птицам(своими голосами, заботами наполняют жизнь людей новыми красками, звуками и впечатлениями); радость; заботливость; милосердие; трудолюбие</vt:lpstr>
      <vt:lpstr>А.И Лактионов(1910-1972) картина « Письмо с фронта»</vt:lpstr>
      <vt:lpstr>Анализ картины способствует формированию у детей нравственных качеств: гордость за художника; надежда на скорейшее возвращение с фронта; радость; сочувствие; сопереживание; доброта; милосердие; долг; вера; терпение; патриотизм, любовь к родине; послушание; уважение к старшим; преданность; трудолюбие; взаимопонимание.</vt:lpstr>
      <vt:lpstr>Художественные средства: мультфильмы</vt:lpstr>
      <vt:lpstr>Презентация PowerPoint</vt:lpstr>
      <vt:lpstr>Анализ мультфильма «Цветик-семицветик»</vt:lpstr>
      <vt:lpstr>Анализ мультфильма Цветик-семицветик»</vt:lpstr>
      <vt:lpstr>Художественные средства: кинофильмы</vt:lpstr>
      <vt:lpstr>Презентация PowerPoint</vt:lpstr>
      <vt:lpstr>Кинофильмы, предназначенные для просмотра детьми дошкольного возраста – это экранизация сказок, которые любят не только дети , но и взрослые.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</dc:title>
  <dc:creator>Alex</dc:creator>
  <cp:lastModifiedBy>Alex</cp:lastModifiedBy>
  <cp:revision>24</cp:revision>
  <dcterms:created xsi:type="dcterms:W3CDTF">2015-02-11T11:42:31Z</dcterms:created>
  <dcterms:modified xsi:type="dcterms:W3CDTF">2018-06-12T08:19:56Z</dcterms:modified>
</cp:coreProperties>
</file>