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59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492B9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03CB-FC97-4F75-AD01-B522C3F239F6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A4D4-18C4-4290-A2D7-5E522E20F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03CB-FC97-4F75-AD01-B522C3F239F6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A4D4-18C4-4290-A2D7-5E522E20F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03CB-FC97-4F75-AD01-B522C3F239F6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A4D4-18C4-4290-A2D7-5E522E20F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03CB-FC97-4F75-AD01-B522C3F239F6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A4D4-18C4-4290-A2D7-5E522E20F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03CB-FC97-4F75-AD01-B522C3F239F6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A4D4-18C4-4290-A2D7-5E522E20F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03CB-FC97-4F75-AD01-B522C3F239F6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A4D4-18C4-4290-A2D7-5E522E20F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03CB-FC97-4F75-AD01-B522C3F239F6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A4D4-18C4-4290-A2D7-5E522E20F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03CB-FC97-4F75-AD01-B522C3F239F6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A4D4-18C4-4290-A2D7-5E522E20F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03CB-FC97-4F75-AD01-B522C3F239F6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A4D4-18C4-4290-A2D7-5E522E20F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03CB-FC97-4F75-AD01-B522C3F239F6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A4D4-18C4-4290-A2D7-5E522E20F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03CB-FC97-4F75-AD01-B522C3F239F6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A4D4-18C4-4290-A2D7-5E522E20F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D03CB-FC97-4F75-AD01-B522C3F239F6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FA4D4-18C4-4290-A2D7-5E522E20F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922" y="1928802"/>
            <a:ext cx="924054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b="1" i="1" dirty="0" smtClean="0"/>
          </a:p>
          <a:p>
            <a:endParaRPr lang="ru-RU" sz="2400" b="1" i="1" dirty="0"/>
          </a:p>
          <a:p>
            <a:r>
              <a:rPr lang="ru-RU" sz="2400" b="1" i="1" dirty="0" smtClean="0"/>
              <a:t>ДИДАКТИЧЕСКАЯ РАЗРАБОТКА (КОНСТРУКТИВНЫЙ СПОСОБ ЛЕПКИ)</a:t>
            </a:r>
          </a:p>
          <a:p>
            <a:r>
              <a:rPr lang="ru-RU" sz="2400" b="1" i="1" dirty="0" smtClean="0"/>
              <a:t>                                               ТЕМА: «СЛОН»</a:t>
            </a:r>
          </a:p>
          <a:p>
            <a:r>
              <a:rPr lang="ru-RU" sz="2400" b="1" i="1" dirty="0" smtClean="0"/>
              <a:t>                                        ДЛЯ ДЕТЕЙ 7 – 10 ЛЕТ</a:t>
            </a:r>
          </a:p>
          <a:p>
            <a:r>
              <a:rPr lang="ru-RU" sz="2400" b="1" i="1" dirty="0" smtClean="0"/>
              <a:t>        АВТОР - СОСТАВИТЕЛЬ: ПДО МАКАРОВА ЕЛЕНА ИВАНОВНА</a:t>
            </a:r>
          </a:p>
          <a:p>
            <a:endParaRPr lang="ru-RU" sz="2400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:\User\Pictures\P1040291.JPG"/>
          <p:cNvPicPr>
            <a:picLocks noChangeAspect="1" noChangeArrowheads="1"/>
          </p:cNvPicPr>
          <p:nvPr/>
        </p:nvPicPr>
        <p:blipFill>
          <a:blip r:embed="rId2" cstate="print"/>
          <a:srcRect l="32556" t="24346" r="37678" b="31005"/>
          <a:stretch>
            <a:fillRect/>
          </a:stretch>
        </p:blipFill>
        <p:spPr bwMode="auto">
          <a:xfrm>
            <a:off x="2928926" y="1142984"/>
            <a:ext cx="4788000" cy="5386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57224" y="714356"/>
            <a:ext cx="1951175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2">
                    <a:lumMod val="10000"/>
                  </a:schemeClr>
                </a:solidFill>
              </a:rPr>
              <a:t>«Слон»</a:t>
            </a:r>
            <a:endParaRPr lang="ru-RU" sz="4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2928958" cy="44012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</a:rPr>
              <a:t>Лепка поделки «слон»</a:t>
            </a:r>
            <a:endParaRPr lang="ru-RU" sz="2000" b="1" i="1" u="sng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</a:rPr>
              <a:t>Этапы изготовления</a:t>
            </a:r>
            <a:endParaRPr lang="en-US" sz="2000" b="1" i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</a:rPr>
              <a:t>1 Этап</a:t>
            </a:r>
            <a:r>
              <a:rPr lang="en-US" sz="2000" b="1" i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</a:rPr>
              <a:t> Лепка туловища</a:t>
            </a:r>
            <a:r>
              <a:rPr lang="en-US" sz="2000" b="1" i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Для туловища – скатать шар диаметром 3 см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схема №1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),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раскатать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</a:p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слегка вытянуть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Для головы – скатать шар диаметром 2 см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схема №2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).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Готовые детали соединить как показано на схеме №3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2050" name="Picture 2" descr="D:\User\Pictures\P1040274.JPG"/>
          <p:cNvPicPr>
            <a:picLocks noChangeAspect="1" noChangeArrowheads="1"/>
          </p:cNvPicPr>
          <p:nvPr/>
        </p:nvPicPr>
        <p:blipFill>
          <a:blip r:embed="rId2" cstate="print"/>
          <a:srcRect l="45579" t="26045" r="35817" b="46669"/>
          <a:stretch>
            <a:fillRect/>
          </a:stretch>
        </p:blipFill>
        <p:spPr bwMode="auto">
          <a:xfrm>
            <a:off x="3786182" y="428604"/>
            <a:ext cx="1428760" cy="1571636"/>
          </a:xfrm>
          <a:prstGeom prst="rect">
            <a:avLst/>
          </a:prstGeom>
          <a:noFill/>
        </p:spPr>
      </p:pic>
      <p:pic>
        <p:nvPicPr>
          <p:cNvPr id="2051" name="Picture 3" descr="D:\User\Pictures\P1040275.JPG"/>
          <p:cNvPicPr>
            <a:picLocks noChangeAspect="1" noChangeArrowheads="1"/>
          </p:cNvPicPr>
          <p:nvPr/>
        </p:nvPicPr>
        <p:blipFill>
          <a:blip r:embed="rId3" cstate="print"/>
          <a:srcRect l="33487" t="35967" r="41398" b="36748"/>
          <a:stretch>
            <a:fillRect/>
          </a:stretch>
        </p:blipFill>
        <p:spPr bwMode="auto">
          <a:xfrm>
            <a:off x="5143504" y="428604"/>
            <a:ext cx="1928826" cy="1571636"/>
          </a:xfrm>
          <a:prstGeom prst="rect">
            <a:avLst/>
          </a:prstGeom>
          <a:noFill/>
        </p:spPr>
      </p:pic>
      <p:pic>
        <p:nvPicPr>
          <p:cNvPr id="2053" name="Picture 5" descr="D:\User\Pictures\P1040274.JPG"/>
          <p:cNvPicPr>
            <a:picLocks noChangeAspect="1" noChangeArrowheads="1"/>
          </p:cNvPicPr>
          <p:nvPr/>
        </p:nvPicPr>
        <p:blipFill>
          <a:blip r:embed="rId2" cstate="print"/>
          <a:srcRect l="32556" t="31006" r="53491" b="47910"/>
          <a:stretch>
            <a:fillRect/>
          </a:stretch>
        </p:blipFill>
        <p:spPr bwMode="auto">
          <a:xfrm>
            <a:off x="4071934" y="2500306"/>
            <a:ext cx="1071570" cy="1214446"/>
          </a:xfrm>
          <a:prstGeom prst="rect">
            <a:avLst/>
          </a:prstGeom>
          <a:noFill/>
        </p:spPr>
      </p:pic>
      <p:pic>
        <p:nvPicPr>
          <p:cNvPr id="2054" name="Picture 6" descr="D:\User\Pictures\P1040276.JPG"/>
          <p:cNvPicPr>
            <a:picLocks noChangeAspect="1" noChangeArrowheads="1"/>
          </p:cNvPicPr>
          <p:nvPr/>
        </p:nvPicPr>
        <p:blipFill>
          <a:blip r:embed="rId4" cstate="print"/>
          <a:srcRect l="27905" t="29766" r="42329" b="35507"/>
          <a:stretch>
            <a:fillRect/>
          </a:stretch>
        </p:blipFill>
        <p:spPr bwMode="auto">
          <a:xfrm>
            <a:off x="5643570" y="2500306"/>
            <a:ext cx="2286016" cy="200026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00430" y="164305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714744" y="3429000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357818" y="414338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2643206" cy="40934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</a:rPr>
              <a:t>2 Этап</a:t>
            </a:r>
            <a:r>
              <a:rPr lang="en-US" sz="2000" b="1" i="1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</a:rPr>
              <a:t>Лепка</a:t>
            </a:r>
            <a:r>
              <a:rPr lang="en-US" sz="2000" b="1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</a:rPr>
              <a:t>ног</a:t>
            </a:r>
            <a:r>
              <a:rPr lang="en-US" sz="2000" b="1" i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sz="2000" b="1" i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Для ног –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скатать четыре шарика диаметром 1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,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5 см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прикатать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,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втянуть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элемент - цилиндрик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), (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схема №1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,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2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).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Готовые детали присоединить  к туловищу как показано на схеме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№3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sz="20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074" name="Picture 2" descr="D:\User\Pictures\P1040277.JPG"/>
          <p:cNvPicPr>
            <a:picLocks noChangeAspect="1" noChangeArrowheads="1"/>
          </p:cNvPicPr>
          <p:nvPr/>
        </p:nvPicPr>
        <p:blipFill>
          <a:blip r:embed="rId2" cstate="print"/>
          <a:srcRect l="30696" t="42168" r="33957" b="40468"/>
          <a:stretch>
            <a:fillRect/>
          </a:stretch>
        </p:blipFill>
        <p:spPr bwMode="auto">
          <a:xfrm>
            <a:off x="3500430" y="642918"/>
            <a:ext cx="2714644" cy="1000132"/>
          </a:xfrm>
          <a:prstGeom prst="rect">
            <a:avLst/>
          </a:prstGeom>
          <a:noFill/>
        </p:spPr>
      </p:pic>
      <p:pic>
        <p:nvPicPr>
          <p:cNvPr id="3075" name="Picture 3" descr="D:\User\Pictures\P1040278.JPG"/>
          <p:cNvPicPr>
            <a:picLocks noChangeAspect="1" noChangeArrowheads="1"/>
          </p:cNvPicPr>
          <p:nvPr/>
        </p:nvPicPr>
        <p:blipFill>
          <a:blip r:embed="rId3" cstate="print"/>
          <a:srcRect l="28835" t="43408" r="38608" b="33027"/>
          <a:stretch>
            <a:fillRect/>
          </a:stretch>
        </p:blipFill>
        <p:spPr bwMode="auto">
          <a:xfrm>
            <a:off x="5357818" y="1928802"/>
            <a:ext cx="2500330" cy="1357322"/>
          </a:xfrm>
          <a:prstGeom prst="rect">
            <a:avLst/>
          </a:prstGeom>
          <a:noFill/>
        </p:spPr>
      </p:pic>
      <p:pic>
        <p:nvPicPr>
          <p:cNvPr id="3076" name="Picture 4" descr="D:\User\Pictures\P1040279.JPG"/>
          <p:cNvPicPr>
            <a:picLocks noChangeAspect="1" noChangeArrowheads="1"/>
          </p:cNvPicPr>
          <p:nvPr/>
        </p:nvPicPr>
        <p:blipFill>
          <a:blip r:embed="rId4" cstate="print"/>
          <a:srcRect l="31627" t="28525" r="40468" b="34268"/>
          <a:stretch>
            <a:fillRect/>
          </a:stretch>
        </p:blipFill>
        <p:spPr bwMode="auto">
          <a:xfrm>
            <a:off x="3857620" y="3571876"/>
            <a:ext cx="2143108" cy="21431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143240" y="135729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72066" y="2928934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571868" y="5357826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3786214" cy="464346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i="1" dirty="0" smtClean="0">
                <a:solidFill>
                  <a:schemeClr val="bg2">
                    <a:lumMod val="10000"/>
                  </a:schemeClr>
                </a:solidFill>
              </a:rPr>
              <a:t>3</a:t>
            </a: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</a:rPr>
              <a:t> Этап</a:t>
            </a:r>
            <a:r>
              <a:rPr lang="en-US" sz="2000" b="1" i="1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</a:rPr>
              <a:t>Лепка</a:t>
            </a:r>
            <a:r>
              <a:rPr lang="en-US" sz="2000" b="1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</a:rPr>
              <a:t>хобота</a:t>
            </a:r>
            <a:r>
              <a:rPr lang="en-US" sz="2000" b="1" i="1" dirty="0" smtClean="0">
                <a:solidFill>
                  <a:schemeClr val="bg2">
                    <a:lumMod val="10000"/>
                  </a:schemeClr>
                </a:solidFill>
              </a:rPr>
              <a:t>,</a:t>
            </a: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</a:rPr>
              <a:t> ушей</a:t>
            </a:r>
            <a:r>
              <a:rPr lang="en-US" sz="2000" b="1" i="1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</a:rPr>
              <a:t>глаз</a:t>
            </a:r>
            <a:r>
              <a:rPr lang="en-US" sz="2000" b="1" i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Для хобота – скатать шар и прикатать его с одной стороны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чтобы получилась форма морковки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схема №1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).</a:t>
            </a:r>
            <a:endParaRPr lang="ru-RU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Для ушей–скатать 2 шара и расплющить их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 (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схема №2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).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en-US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Для глаз – скатать два белых шара и два чёрных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Белые шары слегка расплющить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схема №3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).</a:t>
            </a:r>
            <a:endParaRPr lang="ru-RU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Готовые детали соединить как показано на схеме №4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</p:txBody>
      </p:sp>
      <p:pic>
        <p:nvPicPr>
          <p:cNvPr id="1026" name="Picture 2" descr="D:\User\Pictures\P1040281.JPG"/>
          <p:cNvPicPr>
            <a:picLocks noChangeAspect="1" noChangeArrowheads="1"/>
          </p:cNvPicPr>
          <p:nvPr/>
        </p:nvPicPr>
        <p:blipFill>
          <a:blip r:embed="rId2" cstate="print"/>
          <a:srcRect l="36277" t="45889" r="39538" b="36747"/>
          <a:stretch>
            <a:fillRect/>
          </a:stretch>
        </p:blipFill>
        <p:spPr bwMode="auto">
          <a:xfrm>
            <a:off x="4429124" y="1928802"/>
            <a:ext cx="1857388" cy="1000132"/>
          </a:xfrm>
          <a:prstGeom prst="rect">
            <a:avLst/>
          </a:prstGeom>
          <a:noFill/>
        </p:spPr>
      </p:pic>
      <p:pic>
        <p:nvPicPr>
          <p:cNvPr id="1027" name="Picture 3" descr="D:\User\Pictures\P1040282.JPG"/>
          <p:cNvPicPr>
            <a:picLocks noChangeAspect="1" noChangeArrowheads="1"/>
          </p:cNvPicPr>
          <p:nvPr/>
        </p:nvPicPr>
        <p:blipFill>
          <a:blip r:embed="rId3" cstate="print"/>
          <a:srcRect l="31626" t="47129" r="40468" b="28066"/>
          <a:stretch>
            <a:fillRect/>
          </a:stretch>
        </p:blipFill>
        <p:spPr bwMode="auto">
          <a:xfrm>
            <a:off x="6286512" y="1643050"/>
            <a:ext cx="2143140" cy="1428760"/>
          </a:xfrm>
          <a:prstGeom prst="rect">
            <a:avLst/>
          </a:prstGeom>
          <a:noFill/>
        </p:spPr>
      </p:pic>
      <p:pic>
        <p:nvPicPr>
          <p:cNvPr id="1028" name="Picture 4" descr="D:\User\Pictures\P1040283.JPG"/>
          <p:cNvPicPr>
            <a:picLocks noChangeAspect="1" noChangeArrowheads="1"/>
          </p:cNvPicPr>
          <p:nvPr/>
        </p:nvPicPr>
        <p:blipFill>
          <a:blip r:embed="rId4" cstate="print"/>
          <a:srcRect l="33487" t="42168" r="39538" b="42949"/>
          <a:stretch>
            <a:fillRect/>
          </a:stretch>
        </p:blipFill>
        <p:spPr bwMode="auto">
          <a:xfrm>
            <a:off x="4357686" y="357166"/>
            <a:ext cx="2610000" cy="1080000"/>
          </a:xfrm>
          <a:prstGeom prst="rect">
            <a:avLst/>
          </a:prstGeom>
          <a:noFill/>
        </p:spPr>
      </p:pic>
      <p:pic>
        <p:nvPicPr>
          <p:cNvPr id="1029" name="Picture 5" descr="D:\User\Pictures\P1040284.JPG"/>
          <p:cNvPicPr>
            <a:picLocks noChangeAspect="1" noChangeArrowheads="1"/>
          </p:cNvPicPr>
          <p:nvPr/>
        </p:nvPicPr>
        <p:blipFill>
          <a:blip r:embed="rId5" cstate="print"/>
          <a:srcRect l="43718" t="44649" r="47910" b="44189"/>
          <a:stretch>
            <a:fillRect/>
          </a:stretch>
        </p:blipFill>
        <p:spPr bwMode="auto">
          <a:xfrm>
            <a:off x="5357818" y="3071810"/>
            <a:ext cx="642942" cy="642942"/>
          </a:xfrm>
          <a:prstGeom prst="rect">
            <a:avLst/>
          </a:prstGeom>
          <a:noFill/>
        </p:spPr>
      </p:pic>
      <p:pic>
        <p:nvPicPr>
          <p:cNvPr id="1030" name="Picture 6" descr="D:\User\Pictures\P1040285.JPG"/>
          <p:cNvPicPr>
            <a:picLocks noChangeAspect="1" noChangeArrowheads="1"/>
          </p:cNvPicPr>
          <p:nvPr/>
        </p:nvPicPr>
        <p:blipFill>
          <a:blip r:embed="rId6" cstate="print"/>
          <a:srcRect l="31626" t="31006" r="37678" b="30546"/>
          <a:stretch>
            <a:fillRect/>
          </a:stretch>
        </p:blipFill>
        <p:spPr bwMode="auto">
          <a:xfrm>
            <a:off x="4786314" y="3929066"/>
            <a:ext cx="2357454" cy="221457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071934" y="1071546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143372" y="2571744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72066" y="3357562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500562" y="5786454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3357586" cy="59400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</a:rPr>
              <a:t>4 Этап</a:t>
            </a:r>
            <a:r>
              <a:rPr lang="en-US" sz="2000" b="1" i="1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</a:rPr>
              <a:t>Лепка</a:t>
            </a:r>
            <a:r>
              <a:rPr lang="en-US" sz="2000" b="1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</a:rPr>
              <a:t>бивней</a:t>
            </a:r>
            <a:r>
              <a:rPr lang="en-US" sz="2000" b="1" i="1" dirty="0" smtClean="0">
                <a:solidFill>
                  <a:schemeClr val="bg2">
                    <a:lumMod val="10000"/>
                  </a:schemeClr>
                </a:solidFill>
              </a:rPr>
              <a:t>,</a:t>
            </a: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</a:rPr>
              <a:t> хвоста</a:t>
            </a:r>
            <a:r>
              <a:rPr lang="en-US" sz="2000" b="1" i="1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</a:rPr>
              <a:t>рта</a:t>
            </a:r>
            <a:r>
              <a:rPr lang="en-US" sz="2000" b="1" i="1" dirty="0" smtClean="0">
                <a:solidFill>
                  <a:schemeClr val="bg2">
                    <a:lumMod val="10000"/>
                  </a:schemeClr>
                </a:solidFill>
              </a:rPr>
              <a:t>,</a:t>
            </a: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</a:rPr>
              <a:t> пальцев</a:t>
            </a:r>
            <a:r>
              <a:rPr lang="en-US" sz="2000" b="1" i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Для бивней– скатать шар и прикатать его с одной стороны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чтобы получилась форма морковки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схема №1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).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Для хвоста–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скатать два шара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Один раскатать в жгут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второй – прикатать с одной стороны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схема №2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).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en-US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Для рта – скатать шар диаметром 0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,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3 см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прикатать его с одной стороны и расплющить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схема №3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).</a:t>
            </a:r>
            <a:endParaRPr lang="ru-RU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Для пальцев – скатать несколько шаров диаметром 0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,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2 см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схема №4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).</a:t>
            </a:r>
            <a:endParaRPr lang="ru-RU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Готовые детали соединить как показано на схеме №5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sz="20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050" name="Picture 2" descr="D:\User\Pictures\P1040286.JPG"/>
          <p:cNvPicPr>
            <a:picLocks noChangeAspect="1" noChangeArrowheads="1"/>
          </p:cNvPicPr>
          <p:nvPr/>
        </p:nvPicPr>
        <p:blipFill>
          <a:blip r:embed="rId2" cstate="print"/>
          <a:srcRect l="38137" t="50850" r="41399" b="34267"/>
          <a:stretch>
            <a:fillRect/>
          </a:stretch>
        </p:blipFill>
        <p:spPr bwMode="auto">
          <a:xfrm>
            <a:off x="3857620" y="357166"/>
            <a:ext cx="1571636" cy="857256"/>
          </a:xfrm>
          <a:prstGeom prst="rect">
            <a:avLst/>
          </a:prstGeom>
          <a:noFill/>
        </p:spPr>
      </p:pic>
      <p:pic>
        <p:nvPicPr>
          <p:cNvPr id="2051" name="Picture 3" descr="D:\User\Pictures\P1040289.JPG"/>
          <p:cNvPicPr>
            <a:picLocks noChangeAspect="1" noChangeArrowheads="1"/>
          </p:cNvPicPr>
          <p:nvPr/>
        </p:nvPicPr>
        <p:blipFill>
          <a:blip r:embed="rId3" cstate="print"/>
          <a:srcRect l="40928" t="42168" r="43259" b="41709"/>
          <a:stretch>
            <a:fillRect/>
          </a:stretch>
        </p:blipFill>
        <p:spPr bwMode="auto">
          <a:xfrm>
            <a:off x="5429256" y="357166"/>
            <a:ext cx="1214446" cy="928694"/>
          </a:xfrm>
          <a:prstGeom prst="rect">
            <a:avLst/>
          </a:prstGeom>
          <a:noFill/>
        </p:spPr>
      </p:pic>
      <p:pic>
        <p:nvPicPr>
          <p:cNvPr id="2052" name="Picture 4" descr="D:\User\Pictures\P1040290.JPG"/>
          <p:cNvPicPr>
            <a:picLocks noChangeAspect="1" noChangeArrowheads="1"/>
          </p:cNvPicPr>
          <p:nvPr/>
        </p:nvPicPr>
        <p:blipFill>
          <a:blip r:embed="rId4" cstate="print"/>
          <a:srcRect l="42023" t="49361" r="43094" b="38237"/>
          <a:stretch>
            <a:fillRect/>
          </a:stretch>
        </p:blipFill>
        <p:spPr bwMode="auto">
          <a:xfrm>
            <a:off x="6643702" y="357166"/>
            <a:ext cx="1143008" cy="714380"/>
          </a:xfrm>
          <a:prstGeom prst="rect">
            <a:avLst/>
          </a:prstGeom>
          <a:noFill/>
        </p:spPr>
      </p:pic>
      <p:pic>
        <p:nvPicPr>
          <p:cNvPr id="2053" name="Picture 5" descr="D:\User\Pictures\P1040287.JPG"/>
          <p:cNvPicPr>
            <a:picLocks noChangeAspect="1" noChangeArrowheads="1"/>
          </p:cNvPicPr>
          <p:nvPr/>
        </p:nvPicPr>
        <p:blipFill>
          <a:blip r:embed="rId5" cstate="print"/>
          <a:srcRect l="39068" t="45889" r="43259" b="40468"/>
          <a:stretch>
            <a:fillRect/>
          </a:stretch>
        </p:blipFill>
        <p:spPr bwMode="auto">
          <a:xfrm>
            <a:off x="3857620" y="1857364"/>
            <a:ext cx="1357322" cy="785818"/>
          </a:xfrm>
          <a:prstGeom prst="rect">
            <a:avLst/>
          </a:prstGeom>
          <a:noFill/>
        </p:spPr>
      </p:pic>
      <p:pic>
        <p:nvPicPr>
          <p:cNvPr id="2054" name="Picture 6" descr="D:\User\Pictures\P1040288.JPG"/>
          <p:cNvPicPr>
            <a:picLocks noChangeAspect="1" noChangeArrowheads="1"/>
          </p:cNvPicPr>
          <p:nvPr/>
        </p:nvPicPr>
        <p:blipFill>
          <a:blip r:embed="rId6" cstate="print"/>
          <a:srcRect l="36277" t="47129" r="40468" b="35508"/>
          <a:stretch>
            <a:fillRect/>
          </a:stretch>
        </p:blipFill>
        <p:spPr bwMode="auto">
          <a:xfrm>
            <a:off x="5715008" y="1643050"/>
            <a:ext cx="1785950" cy="1000132"/>
          </a:xfrm>
          <a:prstGeom prst="rect">
            <a:avLst/>
          </a:prstGeom>
          <a:noFill/>
        </p:spPr>
      </p:pic>
      <p:pic>
        <p:nvPicPr>
          <p:cNvPr id="2055" name="Picture 7" descr="D:\User\Pictures\P1040291.JPG"/>
          <p:cNvPicPr>
            <a:picLocks noChangeAspect="1" noChangeArrowheads="1"/>
          </p:cNvPicPr>
          <p:nvPr/>
        </p:nvPicPr>
        <p:blipFill>
          <a:blip r:embed="rId7" cstate="print"/>
          <a:srcRect l="32556" t="24346" r="37678" b="31005"/>
          <a:stretch>
            <a:fillRect/>
          </a:stretch>
        </p:blipFill>
        <p:spPr bwMode="auto">
          <a:xfrm>
            <a:off x="5715008" y="3000372"/>
            <a:ext cx="2560000" cy="2880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71868" y="857232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643702" y="1000108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857620" y="2643182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429256" y="2571744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429256" y="5500702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325</Words>
  <Application>Microsoft Office PowerPoint</Application>
  <PresentationFormat>Экран (4:3)</PresentationFormat>
  <Paragraphs>43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</cp:revision>
  <dcterms:created xsi:type="dcterms:W3CDTF">2018-05-10T12:16:46Z</dcterms:created>
  <dcterms:modified xsi:type="dcterms:W3CDTF">2018-05-12T04:50:23Z</dcterms:modified>
</cp:coreProperties>
</file>