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shvozrast.ru/metodich/kontrol03_2.htm" TargetMode="External"/><Relationship Id="rId2" Type="http://schemas.openxmlformats.org/officeDocument/2006/relationships/hyperlink" Target="http://ped-kopilka.ru/blogs/chernikova/scenarii-zimnego-razvlechenija-zimnie-zabavy-mladshaja-grup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5"/>
            <a:ext cx="8208912" cy="3096344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Краткосрочный проект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Домашние животные»</a:t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для младшей группы)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869160"/>
            <a:ext cx="3808512" cy="17526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Автор проекта: воспитатель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Коновалова Э</a:t>
            </a:r>
            <a:r>
              <a:rPr lang="ru-RU" dirty="0" smtClean="0">
                <a:solidFill>
                  <a:schemeClr val="tx1"/>
                </a:solidFill>
              </a:rPr>
              <a:t>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 smtClean="0"/>
              <a:t>28 ноября</a:t>
            </a:r>
            <a:endParaRPr lang="ru-RU" dirty="0" smtClean="0"/>
          </a:p>
          <a:p>
            <a:r>
              <a:rPr lang="ru-RU" dirty="0" smtClean="0"/>
              <a:t>( вторник)</a:t>
            </a:r>
          </a:p>
          <a:p>
            <a:r>
              <a:rPr lang="ru-RU" b="1" dirty="0" smtClean="0"/>
              <a:t>                                      Физическое развитие. </a:t>
            </a:r>
            <a:endParaRPr lang="ru-RU" dirty="0" smtClean="0"/>
          </a:p>
          <a:p>
            <a:r>
              <a:rPr lang="ru-RU" u="sng" dirty="0" smtClean="0"/>
              <a:t>                                         Физическая культура.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П/и « Кот и мыши»</a:t>
            </a:r>
            <a:endParaRPr lang="ru-RU" dirty="0" smtClean="0"/>
          </a:p>
          <a:p>
            <a:r>
              <a:rPr lang="ru-RU" dirty="0" smtClean="0"/>
              <a:t>Учить детей двигаться в соответствии с текстом, быстро менять направление движения, бегать, стараясь не попадаться ловящему,  и не толкаясь.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Познавательное развитие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Формирование элементарных  математических представлений.</a:t>
            </a:r>
            <a:endParaRPr lang="ru-RU" dirty="0" smtClean="0"/>
          </a:p>
          <a:p>
            <a:r>
              <a:rPr lang="ru-RU" dirty="0" smtClean="0"/>
              <a:t>Беседа по теме « Домашние животные»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Формирование у детей элементарные представления о способах взаимодействия с домашними животными.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Дидактическая игра « Дом для животных»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Словесные игры « Помоги маме найти своих </a:t>
            </a:r>
            <a:r>
              <a:rPr lang="ru-RU" dirty="0" err="1" smtClean="0"/>
              <a:t>детенышй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« Назови ласково»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рассказать какое это животное, дикое или домашнее, и поместить его в нужное место, к дереву или домику.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закрепить словарь существительных по теме, формировать навык образования существительных с уменьшительно-ласкательными суффиксами.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образовывать существительные с уменьшительно-ласкательными суффиксами.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 29 ноября</a:t>
            </a:r>
            <a:endParaRPr lang="ru-RU" dirty="0" smtClean="0"/>
          </a:p>
          <a:p>
            <a:r>
              <a:rPr lang="ru-RU" dirty="0" smtClean="0"/>
              <a:t>( среда)</a:t>
            </a:r>
          </a:p>
          <a:p>
            <a:r>
              <a:rPr lang="ru-RU" b="1" dirty="0" smtClean="0"/>
              <a:t>Физическое развитие.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u="sng" dirty="0" smtClean="0"/>
              <a:t>Физическая культура.</a:t>
            </a:r>
            <a:endParaRPr lang="ru-RU" dirty="0" smtClean="0"/>
          </a:p>
          <a:p>
            <a:r>
              <a:rPr lang="ru-RU" b="1" dirty="0" smtClean="0"/>
              <a:t>Подвижная игра « Котята и щенята»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Речевое развитие.</a:t>
            </a:r>
            <a:r>
              <a:rPr lang="ru-RU" dirty="0" smtClean="0"/>
              <a:t>  </a:t>
            </a:r>
            <a:r>
              <a:rPr lang="ru-RU" u="sng" dirty="0" smtClean="0"/>
              <a:t>Развитие речи.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Составление рассказа с помощью </a:t>
            </a:r>
            <a:r>
              <a:rPr lang="ru-RU" dirty="0" err="1" smtClean="0"/>
              <a:t>мнемотаблицы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Ситуативный разговор « Как умываются животные?», « Если бы не было домашних животных, « Как  я забочусь о домашних животных?»,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30 ноября</a:t>
            </a:r>
            <a:endParaRPr lang="ru-RU" dirty="0" smtClean="0"/>
          </a:p>
          <a:p>
            <a:r>
              <a:rPr lang="ru-RU" dirty="0" smtClean="0"/>
              <a:t>( четверг)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Художественно- эстетическое  развитие.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u="sng" dirty="0" smtClean="0"/>
              <a:t>Восприятие изобразительного искусства. </a:t>
            </a:r>
            <a:r>
              <a:rPr lang="ru-RU" u="sng" dirty="0" err="1" smtClean="0"/>
              <a:t>Изодеятельность</a:t>
            </a:r>
            <a:r>
              <a:rPr lang="ru-RU" u="sng" dirty="0" smtClean="0"/>
              <a:t>. Рисование.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Рисование. « Пушистая кошечка»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Упражнять в рисовании предметов не выходя за край рисунка гуашью и методом тычка.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Художественно- эстетическое  развитие.</a:t>
            </a:r>
            <a:r>
              <a:rPr lang="ru-RU" u="sng" dirty="0" smtClean="0"/>
              <a:t> Восприятие изобразительного искусства. Конструктивно- модельная деятельность.</a:t>
            </a:r>
            <a:endParaRPr lang="ru-RU" dirty="0" smtClean="0"/>
          </a:p>
          <a:p>
            <a:r>
              <a:rPr lang="ru-RU" dirty="0" smtClean="0"/>
              <a:t> Постройка из конструктора «Конура для собаки»</a:t>
            </a:r>
          </a:p>
          <a:p>
            <a:r>
              <a:rPr lang="ru-RU" dirty="0" smtClean="0"/>
              <a:t>Развивать желание сооружать постройки по собственному замыслу. Продолжать учить обыгрывать постройки.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Физическое развитие. </a:t>
            </a:r>
            <a:r>
              <a:rPr lang="ru-RU" u="sng" dirty="0" smtClean="0"/>
              <a:t>Физическая культура.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. Подвижная игра «Лохматый пес»,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Способствовать реализации потребности детей в двигательной активности, развивать физические качества, пластику тела, творчество</a:t>
            </a:r>
          </a:p>
          <a:p>
            <a:r>
              <a:rPr lang="ru-RU" b="1" dirty="0" smtClean="0"/>
              <a:t> </a:t>
            </a: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1 декабря</a:t>
            </a:r>
            <a:endParaRPr lang="ru-RU" dirty="0" smtClean="0"/>
          </a:p>
          <a:p>
            <a:r>
              <a:rPr lang="ru-RU" dirty="0" smtClean="0"/>
              <a:t> (пятница)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  <a:endParaRPr lang="ru-RU" b="1" dirty="0" smtClean="0"/>
          </a:p>
          <a:p>
            <a:r>
              <a:rPr lang="ru-RU" b="1" dirty="0" smtClean="0"/>
              <a:t>Познавательное развитие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Развитие познавательно-исследовательской деятельности. Приобщение к </a:t>
            </a:r>
            <a:r>
              <a:rPr lang="ru-RU" u="sng" dirty="0" err="1" smtClean="0"/>
              <a:t>социокультурным</a:t>
            </a:r>
            <a:r>
              <a:rPr lang="ru-RU" u="sng" dirty="0" smtClean="0"/>
              <a:t> ценностям. Ознакомление с миром природы.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НОД </a:t>
            </a:r>
            <a:r>
              <a:rPr lang="ru-RU" dirty="0" smtClean="0"/>
              <a:t>« Кто как кричит?»»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Развитие понимания речи, навыков звукоподражания, расширение активного словаря.</a:t>
            </a:r>
            <a:endParaRPr lang="ru-RU" b="1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Художественно- эстетическое развитие.</a:t>
            </a:r>
            <a:endParaRPr lang="ru-RU" dirty="0" smtClean="0"/>
          </a:p>
          <a:p>
            <a:r>
              <a:rPr lang="ru-RU" u="sng" dirty="0" smtClean="0"/>
              <a:t>Музыкальное искусство. Музыкальная деятельность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« Серенькая кошечка» муз. В.Витлина, сл. Н.Найденовой</a:t>
            </a:r>
          </a:p>
          <a:p>
            <a:r>
              <a:rPr lang="ru-RU" dirty="0" smtClean="0"/>
              <a:t>« Собачка» </a:t>
            </a:r>
            <a:r>
              <a:rPr lang="ru-RU" dirty="0" err="1" smtClean="0"/>
              <a:t>М.Раухвергера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Слушанье песенки « Кто пасется на лугу» муз. </a:t>
            </a:r>
            <a:r>
              <a:rPr lang="ru-RU" dirty="0" err="1" smtClean="0"/>
              <a:t>А.Пахмутовой</a:t>
            </a:r>
            <a:r>
              <a:rPr lang="ru-RU" dirty="0" smtClean="0"/>
              <a:t>, сл. Ю.Черных.</a:t>
            </a:r>
          </a:p>
          <a:p>
            <a:r>
              <a:rPr lang="ru-RU" dirty="0" smtClean="0"/>
              <a:t>Способствовать развитию певческих навыков.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Вечер загадок «Угадай, кто это?»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Развивать у детей логическое мышление при отгадывании загадок. Способствовать расширению кругозора детей, сообразительности, смекалки, развивать познавательный интерес.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Игры для развития фонематического слуха: «Узнай животное»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Речевые игры и упражнения « Кто как передвигается?»</a:t>
            </a:r>
          </a:p>
          <a:p>
            <a:r>
              <a:rPr lang="ru-RU" dirty="0" smtClean="0"/>
              <a:t>« Продолжи предложение»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закреплять умение детей узнавать домашних животных по их звукам; развивать фонематический слух, внимание.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Обогащение глагольного словаря детей, развитие мышления, внимания, воображения, ловкости.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 Родители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Анкета « Мое отношение к домашним животным»</a:t>
            </a:r>
          </a:p>
          <a:p>
            <a:r>
              <a:rPr lang="ru-RU" dirty="0" smtClean="0"/>
              <a:t>Формировать общение с детьми в   новом содержании.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Акция « Подари книгу детскому саду»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Пополнить библиотеку группы книгами о животных.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Изготовление макета «Домашние животные»,</a:t>
            </a:r>
          </a:p>
          <a:p>
            <a:r>
              <a:rPr lang="ru-RU" dirty="0" smtClean="0"/>
              <a:t>Привлечь родителей к совместной деятельности с детьми; развивать творческие способности.</a:t>
            </a:r>
          </a:p>
          <a:p>
            <a:r>
              <a:rPr lang="ru-RU" dirty="0" smtClean="0"/>
              <a:t>Фотовыставка « Мои любимые питомцы»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Педагоги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Презентация « Домашние животные»</a:t>
            </a:r>
          </a:p>
          <a:p>
            <a:r>
              <a:rPr lang="ru-RU" dirty="0" smtClean="0"/>
              <a:t>Формировать  интерес к теме « Домашние животные».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 smtClean="0"/>
              <a:t>III</a:t>
            </a:r>
            <a:r>
              <a:rPr lang="ru-RU" b="1" dirty="0" smtClean="0"/>
              <a:t>  этап- Заключительный. 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Цель: выявить эффективность проделанной работы, обобщать свой опыт.</a:t>
            </a:r>
            <a:endParaRPr lang="ru-RU" dirty="0" smtClean="0"/>
          </a:p>
          <a:p>
            <a:r>
              <a:rPr lang="ru-RU" b="1" u="sng" dirty="0" smtClean="0"/>
              <a:t>Диагностика  знаний детей  младшей группы по  теме « Домашние животные»</a:t>
            </a:r>
            <a:endParaRPr lang="ru-RU" dirty="0" smtClean="0"/>
          </a:p>
          <a:p>
            <a:r>
              <a:rPr lang="ru-RU" dirty="0" smtClean="0"/>
              <a:t>1. Назови и покажи животных на картинке (по 2-3 вида домашних животных)</a:t>
            </a:r>
          </a:p>
          <a:p>
            <a:r>
              <a:rPr lang="ru-RU" dirty="0" smtClean="0"/>
              <a:t>2. Кто это?</a:t>
            </a:r>
          </a:p>
          <a:p>
            <a:r>
              <a:rPr lang="ru-RU" dirty="0" smtClean="0"/>
              <a:t>3. Какие у него есть части тела?</a:t>
            </a:r>
          </a:p>
          <a:p>
            <a:r>
              <a:rPr lang="ru-RU" dirty="0" smtClean="0"/>
              <a:t>4.Домашнее это животное или дикое? Если домашнее, то где живет?</a:t>
            </a:r>
          </a:p>
          <a:p>
            <a:r>
              <a:rPr lang="ru-RU" dirty="0" smtClean="0"/>
              <a:t>5. Как называется его дом?</a:t>
            </a:r>
          </a:p>
          <a:p>
            <a:r>
              <a:rPr lang="ru-RU" dirty="0" smtClean="0"/>
              <a:t>6. Чем питается?</a:t>
            </a:r>
          </a:p>
          <a:p>
            <a:r>
              <a:rPr lang="ru-RU" dirty="0" smtClean="0"/>
              <a:t>7.Как домашнее животное подает голос?</a:t>
            </a:r>
          </a:p>
          <a:p>
            <a:r>
              <a:rPr lang="ru-RU" dirty="0" smtClean="0"/>
              <a:t>8. Скажи, как называется детёныш у коровы, овцы, собаки.</a:t>
            </a:r>
          </a:p>
          <a:p>
            <a:r>
              <a:rPr lang="ru-RU" dirty="0" smtClean="0"/>
              <a:t>9. Покажи, где у коровы  рога, хвост, копыта?</a:t>
            </a:r>
          </a:p>
          <a:p>
            <a:r>
              <a:rPr lang="ru-RU" dirty="0" smtClean="0"/>
              <a:t>10. Чем подкармливают животных на ферме зимой?</a:t>
            </a:r>
          </a:p>
          <a:p>
            <a:r>
              <a:rPr lang="ru-RU" dirty="0" smtClean="0"/>
              <a:t>11. Какую пользу приносит?</a:t>
            </a:r>
          </a:p>
          <a:p>
            <a:r>
              <a:rPr lang="ru-RU" b="1" i="1" dirty="0" smtClean="0"/>
              <a:t>Оценка знаний:</a:t>
            </a:r>
            <a:endParaRPr lang="ru-RU" dirty="0" smtClean="0"/>
          </a:p>
          <a:p>
            <a:pPr lvl="0"/>
            <a:r>
              <a:rPr lang="ru-RU" dirty="0" smtClean="0"/>
              <a:t>1 балл – ребёнок не ответил</a:t>
            </a:r>
          </a:p>
          <a:p>
            <a:pPr lvl="0"/>
            <a:r>
              <a:rPr lang="ru-RU" dirty="0" smtClean="0"/>
              <a:t>2 балла – ребёнок ответил с помощью воспитателя</a:t>
            </a:r>
          </a:p>
          <a:p>
            <a:pPr lvl="0"/>
            <a:r>
              <a:rPr lang="ru-RU" dirty="0" smtClean="0"/>
              <a:t>3 балла – ребёнок ответил правильно, самостоятельно.</a:t>
            </a:r>
          </a:p>
          <a:p>
            <a:r>
              <a:rPr lang="ru-RU" b="1" i="1" dirty="0" smtClean="0"/>
              <a:t>Подсчёт результатов:</a:t>
            </a:r>
            <a:endParaRPr lang="ru-RU" dirty="0" smtClean="0"/>
          </a:p>
          <a:p>
            <a:pPr lvl="0"/>
            <a:r>
              <a:rPr lang="ru-RU" dirty="0" smtClean="0"/>
              <a:t>15 – 22 баллов – низкий уровень</a:t>
            </a:r>
          </a:p>
          <a:p>
            <a:pPr lvl="0"/>
            <a:r>
              <a:rPr lang="ru-RU" dirty="0" smtClean="0"/>
              <a:t>23 – 35 – средний уровень</a:t>
            </a:r>
          </a:p>
          <a:p>
            <a:pPr lvl="0"/>
            <a:r>
              <a:rPr lang="ru-RU" dirty="0" smtClean="0"/>
              <a:t>36 – 45 – высокий уровень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В начале проекта: </a:t>
            </a:r>
            <a:r>
              <a:rPr lang="ru-RU" dirty="0" smtClean="0"/>
              <a:t>н</a:t>
            </a:r>
            <a:r>
              <a:rPr lang="ru-RU" dirty="0" smtClean="0"/>
              <a:t>изший(3)- 27, 2%, низкий-(6) 54,5%, средний(2)- 18,1%.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В конце проекта:  низший( 1)- 9,09%, низкий(1)- 9,09%, средний(9)-81,8%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Диаграмма уровней освоения темы « Домашние животные» у детей младшего возраста (в %).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Оценка полученных результатов:</a:t>
            </a:r>
            <a:endParaRPr lang="ru-RU" dirty="0" smtClean="0"/>
          </a:p>
          <a:p>
            <a:r>
              <a:rPr lang="ru-RU" dirty="0" smtClean="0"/>
              <a:t>На заключительном этапе были подведены итоги  и проведена диагностика, которая показала положительные результаты ( увеличение показателя среднего уровня на 63,7 процента). Учитывая то, что проект краткосрочный и тематический, были выбраны следующие критерии:</a:t>
            </a:r>
          </a:p>
          <a:p>
            <a:r>
              <a:rPr lang="ru-RU" dirty="0" smtClean="0"/>
              <a:t>- узнает и называет нескольких домашних животных;</a:t>
            </a:r>
          </a:p>
          <a:p>
            <a:r>
              <a:rPr lang="ru-RU" dirty="0" smtClean="0"/>
              <a:t>- показывает кто, где живет;</a:t>
            </a:r>
          </a:p>
          <a:p>
            <a:r>
              <a:rPr lang="ru-RU" dirty="0" smtClean="0"/>
              <a:t>- рассказывает, чем питаются домашние животные;</a:t>
            </a:r>
          </a:p>
          <a:p>
            <a:r>
              <a:rPr lang="ru-RU" dirty="0" smtClean="0"/>
              <a:t>-может объяснить, как нужно обращаться с домашними животными.</a:t>
            </a:r>
          </a:p>
          <a:p>
            <a:r>
              <a:rPr lang="ru-RU" b="1" dirty="0" smtClean="0"/>
              <a:t>Дети:</a:t>
            </a:r>
            <a:endParaRPr lang="ru-RU" dirty="0" smtClean="0"/>
          </a:p>
          <a:p>
            <a:r>
              <a:rPr lang="ru-RU" dirty="0" smtClean="0"/>
              <a:t>-у детей сформировалось и обогатилось представление о домашних животных. Дети узнают животное по внешнему виду, знают  где они живет, чем питаются, называются детеныши домашних животных, как надо за ними ухаживать. </a:t>
            </a:r>
          </a:p>
          <a:p>
            <a:r>
              <a:rPr lang="ru-RU" dirty="0" smtClean="0"/>
              <a:t>-изготовление макета позволило наглядно представить среду обитания домашних животных. </a:t>
            </a:r>
          </a:p>
          <a:p>
            <a:r>
              <a:rPr lang="ru-RU" dirty="0" smtClean="0"/>
              <a:t>-пополнился словарный запас детей.</a:t>
            </a:r>
          </a:p>
          <a:p>
            <a:r>
              <a:rPr lang="ru-RU" dirty="0" smtClean="0"/>
              <a:t>-расширились коммуникативные  и творческие способности  детей.</a:t>
            </a:r>
          </a:p>
          <a:p>
            <a:r>
              <a:rPr lang="ru-RU" dirty="0" smtClean="0"/>
              <a:t>-дети стали любознательными , бережно относятся к животным </a:t>
            </a:r>
            <a:r>
              <a:rPr lang="ru-RU" dirty="0" err="1" smtClean="0"/>
              <a:t>появляют</a:t>
            </a:r>
            <a:r>
              <a:rPr lang="ru-RU" dirty="0" smtClean="0"/>
              <a:t> заботливое отношение к ним.</a:t>
            </a:r>
          </a:p>
          <a:p>
            <a:r>
              <a:rPr lang="ru-RU" b="1" dirty="0" smtClean="0"/>
              <a:t>Педагоги:</a:t>
            </a:r>
            <a:endParaRPr lang="ru-RU" dirty="0" smtClean="0"/>
          </a:p>
          <a:p>
            <a:r>
              <a:rPr lang="ru-RU" dirty="0" smtClean="0"/>
              <a:t>- повысился интерес к домашним животным.</a:t>
            </a:r>
          </a:p>
          <a:p>
            <a:r>
              <a:rPr lang="ru-RU" dirty="0" smtClean="0"/>
              <a:t>- обогатился  предметно- развивающая среда в группах.</a:t>
            </a:r>
          </a:p>
          <a:p>
            <a:r>
              <a:rPr lang="ru-RU" dirty="0" smtClean="0"/>
              <a:t>-грамотное  руководство детскими  играми по теме «домашние животные».</a:t>
            </a:r>
          </a:p>
          <a:p>
            <a:r>
              <a:rPr lang="ru-RU" b="1" dirty="0" smtClean="0"/>
              <a:t>Родители:</a:t>
            </a:r>
            <a:endParaRPr lang="ru-RU" dirty="0" smtClean="0"/>
          </a:p>
          <a:p>
            <a:r>
              <a:rPr lang="ru-RU" dirty="0" smtClean="0"/>
              <a:t>- родители стали  участниками образовательного процесса.</a:t>
            </a:r>
          </a:p>
          <a:p>
            <a:r>
              <a:rPr lang="ru-RU" dirty="0" smtClean="0"/>
              <a:t>- родители   понимают  важность их участия в педагогическом процессе ДОУ;</a:t>
            </a:r>
          </a:p>
          <a:p>
            <a:r>
              <a:rPr lang="ru-RU" dirty="0" smtClean="0"/>
              <a:t>- общение с детьми получило  новое содержание.</a:t>
            </a:r>
          </a:p>
          <a:p>
            <a:r>
              <a:rPr lang="ru-RU" b="1" dirty="0" smtClean="0"/>
              <a:t>                                                                                                                                                                         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Список используемой литературы</a:t>
            </a:r>
            <a:endParaRPr lang="ru-RU" dirty="0" smtClean="0"/>
          </a:p>
          <a:p>
            <a:pPr lvl="0"/>
            <a:r>
              <a:rPr lang="ru-RU" dirty="0" smtClean="0"/>
              <a:t>ОТ РОЖДЕНИЯ ДО ШКОЛЫ. Примерная общеобразовательная программа дошкольного образования ( </a:t>
            </a:r>
            <a:r>
              <a:rPr lang="ru-RU" dirty="0" err="1" smtClean="0"/>
              <a:t>пилотный</a:t>
            </a:r>
            <a:r>
              <a:rPr lang="ru-RU" dirty="0" smtClean="0"/>
              <a:t> вариант) / Под </a:t>
            </a:r>
            <a:r>
              <a:rPr lang="ru-RU" dirty="0" err="1" smtClean="0"/>
              <a:t>ред.Н.Е.Вераксы</a:t>
            </a:r>
            <a:r>
              <a:rPr lang="ru-RU" dirty="0" smtClean="0"/>
              <a:t>, Т.С. Комаровой, М.А.Васильевой.-3-е изд., </a:t>
            </a:r>
            <a:r>
              <a:rPr lang="ru-RU" dirty="0" err="1" smtClean="0"/>
              <a:t>испр</a:t>
            </a:r>
            <a:r>
              <a:rPr lang="ru-RU" dirty="0" smtClean="0"/>
              <a:t>. и </a:t>
            </a:r>
            <a:r>
              <a:rPr lang="ru-RU" dirty="0" err="1" smtClean="0"/>
              <a:t>доп.-М.:МОЗАИКА-СИНТЕЗ</a:t>
            </a:r>
            <a:r>
              <a:rPr lang="ru-RU" dirty="0" smtClean="0"/>
              <a:t>, 2014.</a:t>
            </a:r>
          </a:p>
          <a:p>
            <a:pPr lvl="0"/>
            <a:r>
              <a:rPr lang="ru-RU" dirty="0" err="1" smtClean="0"/>
              <a:t>Соломенникова</a:t>
            </a:r>
            <a:r>
              <a:rPr lang="ru-RU" dirty="0" smtClean="0"/>
              <a:t> О.А. Занятия по формированию элементарных экологических представлений: Младшая группа.- М.: МОЗАИКА- СИНТЕЗ,2015</a:t>
            </a:r>
          </a:p>
          <a:p>
            <a:pPr lvl="0"/>
            <a:r>
              <a:rPr lang="ru-RU" u="sng" dirty="0" smtClean="0">
                <a:hlinkClick r:id="rId2"/>
              </a:rPr>
              <a:t>http://ped-kopilka.ru/blogs/chernikova/scenarii-zimnego-razvlechenija-zimnie-zabavy-mladshaja-grupa.html</a:t>
            </a:r>
            <a:endParaRPr lang="ru-RU" dirty="0" smtClean="0"/>
          </a:p>
          <a:p>
            <a:pPr lvl="0"/>
            <a:r>
              <a:rPr lang="ru-RU" u="sng" dirty="0" smtClean="0"/>
              <a:t> </a:t>
            </a:r>
            <a:r>
              <a:rPr lang="ru-RU" b="1" u="sng" dirty="0" smtClean="0">
                <a:hlinkClick r:id="rId3"/>
              </a:rPr>
              <a:t>http://doshvozrast.ru/metodich/kontrol03_2.htm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Тип проекта- </a:t>
            </a:r>
            <a:r>
              <a:rPr lang="ru-RU" dirty="0" smtClean="0"/>
              <a:t>познавательно- творческий.</a:t>
            </a:r>
          </a:p>
          <a:p>
            <a:pPr>
              <a:buNone/>
            </a:pPr>
            <a:r>
              <a:rPr lang="ru-RU" b="1" dirty="0" smtClean="0"/>
              <a:t>Участники проекта- </a:t>
            </a:r>
            <a:r>
              <a:rPr lang="ru-RU" dirty="0" smtClean="0"/>
              <a:t>воспитатели, родители, дети (3-4 года).</a:t>
            </a:r>
          </a:p>
          <a:p>
            <a:pPr>
              <a:buNone/>
            </a:pPr>
            <a:r>
              <a:rPr lang="ru-RU" b="1" dirty="0" smtClean="0"/>
              <a:t>Продолжительность проекта- </a:t>
            </a:r>
            <a:r>
              <a:rPr lang="ru-RU" dirty="0" smtClean="0"/>
              <a:t>1 неделя.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1608" cy="64807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рассказа с помощью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 Домашние животные»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/>
          <a:lstStyle/>
          <a:p>
            <a:r>
              <a:rPr lang="ru-RU" sz="1600" b="1" dirty="0" smtClean="0"/>
              <a:t>Цель</a:t>
            </a:r>
            <a:r>
              <a:rPr lang="ru-RU" sz="1600" b="1" dirty="0" smtClean="0"/>
              <a:t>:</a:t>
            </a:r>
            <a:r>
              <a:rPr lang="ru-RU" sz="1600" dirty="0" smtClean="0"/>
              <a:t> учить схематизировать полученные данные  и  составлять небольшой рассказ с помощью взрослого. Активизировать в речи прилагательные и глаголы</a:t>
            </a:r>
            <a:r>
              <a:rPr lang="ru-RU" sz="16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Asus\Desktop\КРАТКОСРОЧНЫЙ ПРОЕКТ Дом животные\IMG_20171215_110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6724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Desktop\КРАТКОСРОЧНЫЙ ПРОЕКТ Дом животные\IMG_20171229_0924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6004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Рисование. « Пушистая кошечка»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упражнять в рисовании предметов не выходя за край рисунка гуашью и методом тычка.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sus\Desktop\КРАТКОСРОЧНЫЙ ПРОЕКТ Дом животные\IMG_20171221_1128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4545769" cy="34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Desktop\КРАТКОСРОЧНЫЙ ПРОЕКТ Дом животные\IMG_20171221_112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2556973" cy="34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Постройка из конструктора «Конура для собаки»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желание сооружать постройки по собственному замыслу. Продолжать учить обыгрывать постройки.</a:t>
            </a:r>
          </a:p>
          <a:p>
            <a:endParaRPr lang="ru-RU" dirty="0"/>
          </a:p>
        </p:txBody>
      </p:sp>
      <p:pic>
        <p:nvPicPr>
          <p:cNvPr id="4" name="Рисунок 3" descr="C:\Users\Asus\Desktop\КРАТКОСРОЧНЫЙ ПРОЕКТ Дом животные\IMG_20171215_1129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021649" cy="301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Desktop\КРАТКОСРОЧНЫЙ ПРОЕКТ Дом животные\IMG_20171215_1129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015740" cy="301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Акция « Подари книгу детскому саду»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пополнить библиотеку группы книгами о животных.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Asus\Desktop\КРАТКОСРОЧНЫЙ ПРОЕКТ Дом животные\IMG_20171215_1056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564630" cy="492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макета «Домашние животные».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привлечь родителей к совместной деятельности с детьми; развивать творческие способности.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sus\Desktop\КРАТКОСРОЧНЫЙ ПРОЕКТ Дом животные\IMG_20150101_031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701790" cy="50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Фотовыставка « Мои любимые питомцы»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привлечь родителей к совместной деятельности с детьми; развивать творческие способности.	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Asus\Desktop\КРАТКОСРОЧНЫЙ ПРОЕКТ Дом животные\IMG_20171228_1759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65446"/>
            <a:ext cx="6648276" cy="499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Непосредственно </a:t>
            </a:r>
            <a:r>
              <a:rPr lang="ru-RU" sz="2000" b="1" dirty="0" smtClean="0"/>
              <a:t>образовательная деятельность. Познавательное развитие</a:t>
            </a:r>
            <a:r>
              <a:rPr lang="ru-RU" sz="2000" dirty="0" smtClean="0"/>
              <a:t>. </a:t>
            </a:r>
            <a:r>
              <a:rPr lang="ru-RU" sz="2000" u="sng" dirty="0" smtClean="0"/>
              <a:t>Развитие познавательно-исследовательской деятельности. Приобщение к </a:t>
            </a:r>
            <a:r>
              <a:rPr lang="ru-RU" sz="2000" u="sng" dirty="0" err="1" smtClean="0"/>
              <a:t>социокультурным</a:t>
            </a:r>
            <a:r>
              <a:rPr lang="ru-RU" sz="2000" u="sng" dirty="0" smtClean="0"/>
              <a:t> ценностям. Ознакомление с миром природы.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 Кто  как кричит?»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понимания речи, навыков звукоподражания, расширение активного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словаря.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sus\Desktop\КРАТКОСРОЧНЫЙ ПРОЕКТ Дом животные\IMG_20171215_1107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490210" cy="41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Животный мир – важная часть нашей жизни. Каждый ребенок познает окружающий мир, стараясь потрогать его, поиграть.  Воспитывать основы экологического сознания у детей надо с раннего детства.  Нужно учить заботиться о природе и беречь её. Важной частью природы являются живые существа. Прежде всего, ребёнок узнаёт животный мир, знакомясь с теми, кто живёт с ним рядом. А это домашние животные. А если сказать ещё точнее, то домашние питомцы, живущие в квартире. Не каждый родитель соглашается завести домашнего любимца, зная и понимая ответственность.</a:t>
            </a:r>
          </a:p>
          <a:p>
            <a:r>
              <a:rPr lang="ru-RU" dirty="0" smtClean="0"/>
              <a:t>Летом дети бывают у бабушек и дедушек в деревне, где, конечно, знакомятся с домашними животными. Но такое «знакомство» происходит не у всех, да и те, кто видел животных – не всегда могут обобщить свои представления. А многие дети даже назвать животное не могут! Поэтому и возникла идея подробного знакомства детей с домашними животными. Так пусть  наши дети будут экологически образованными эмоционально отзывчивыми, способные сопереживать.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Рассматривая картинки о домашних животных, дети не смогли ответить на вопросы: «Как называют детенышей животных?», «Кто,  где живет?», « Кто за ними ухаживает?», « Чем питаются?», «Какую пользу они приносят человеку?». Дети не имели достаточно знаний. Чтобы ответить на эти вопросы мы решили провести проект « Домашние животные».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обогащать знания детей о домашних животных. Дать  детям представление о домашних животных и их детенышах, их внешнем виде, повадках, роли животных  в жизни человека. Познакомить  детей с местом их проживания. Воспитывать уважение, любовь и заботливое отношение к домашним животным.</a:t>
            </a:r>
            <a:r>
              <a:rPr lang="ru-RU" b="1" dirty="0" smtClean="0"/>
              <a:t>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u="sng" dirty="0" smtClean="0"/>
              <a:t> «Познавательное развитие»:</a:t>
            </a:r>
            <a:r>
              <a:rPr lang="ru-RU" dirty="0" smtClean="0"/>
              <a:t> обучать узнавать и называть  домашних животных по внешнему виду. Дать представление  чем питаются. Закрепить представление о домашних животных ( живут рядом с человеком; люди заботятся о животных; Животные приносят людям пользу. Формировать умение различать домашних животных и их детенышей ( кот- кошка- котенок, пес- собака- щенок, козел- коза- козленок и т.д.) подражать их голосу.  Развивать познавательную активность. Воспитывать у детей любовь к животным, заботливое отношение к ним.</a:t>
            </a:r>
          </a:p>
          <a:p>
            <a:r>
              <a:rPr lang="ru-RU" u="sng" dirty="0" smtClean="0"/>
              <a:t>« Речевое развитие»:</a:t>
            </a:r>
            <a:r>
              <a:rPr lang="ru-RU" dirty="0" smtClean="0"/>
              <a:t> формировать навыки составления  короткого рассказа о животных. Развивать мышление, воображение, память, обогащать словарный запас. Рассматривание плаката, иллюстраций, картинок о домашних животных. Развивать у детей  интерес к природе, эмоциональную отзывчивость. Обучать слушать художественное произведение, запоминать небольшие стишки, отгадывать загадки. Развивать  у детей интерес к устному народному творчеству, русским народным сказкам о домашних животных. Обучать драматизировать небольшие отрывки.</a:t>
            </a:r>
          </a:p>
          <a:p>
            <a:r>
              <a:rPr lang="ru-RU" u="sng" dirty="0" smtClean="0"/>
              <a:t>Социально- коммуникативное развитие:</a:t>
            </a:r>
            <a:r>
              <a:rPr lang="ru-RU" dirty="0" smtClean="0"/>
              <a:t> развивать умение общаться со сверстниками в процессе игровой деятельности. Во время игр развивать интерес к окружающему миру. Закреплять правила безопасного поведения при общении с животным. </a:t>
            </a:r>
          </a:p>
          <a:p>
            <a:r>
              <a:rPr lang="ru-RU" u="sng" dirty="0" smtClean="0"/>
              <a:t>Художественно – эстетическое развитие:</a:t>
            </a:r>
            <a:r>
              <a:rPr lang="ru-RU" dirty="0" smtClean="0"/>
              <a:t> развивать творческие способности. Совершенствовать навыки  и умения в рисовании, лепке, аппликации. Обучать запоминать  и исполнять небольшие песенки, </a:t>
            </a:r>
            <a:r>
              <a:rPr lang="ru-RU" dirty="0" err="1" smtClean="0"/>
              <a:t>передовать</a:t>
            </a:r>
            <a:r>
              <a:rPr lang="ru-RU" dirty="0" smtClean="0"/>
              <a:t> в них художественный образ, эмоциональное настроение.</a:t>
            </a:r>
          </a:p>
          <a:p>
            <a:r>
              <a:rPr lang="ru-RU" u="sng" dirty="0" smtClean="0"/>
              <a:t>Физическое развитие:</a:t>
            </a:r>
            <a:r>
              <a:rPr lang="ru-RU" dirty="0" smtClean="0"/>
              <a:t> обучать передавать  в движениях и жестах повадки домашних животных, развивать все виды моторики. Формировать  предпосылки к ЗОЖ- мыть руки после общения с животными.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результат: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smtClean="0"/>
              <a:t>Дети:</a:t>
            </a:r>
            <a:endParaRPr lang="ru-RU" dirty="0" smtClean="0"/>
          </a:p>
          <a:p>
            <a:r>
              <a:rPr lang="ru-RU" dirty="0" smtClean="0"/>
              <a:t>-У детей будет сформировано понятие домашние животные. Дети будут правильно называть животных и  их детенышей. Знать чем они питаются.  Как надо за ними ухаживать. Какую пользу они приносят людям. </a:t>
            </a:r>
          </a:p>
          <a:p>
            <a:r>
              <a:rPr lang="ru-RU" dirty="0" smtClean="0"/>
              <a:t>-Повысится познавательный интерес  к животным, появится желание заботиться о них. </a:t>
            </a:r>
          </a:p>
          <a:p>
            <a:r>
              <a:rPr lang="ru-RU" dirty="0" smtClean="0"/>
              <a:t>-Расширятся коммуникативные  и творческие способности детей.  Обогатиться словарный запас детей. </a:t>
            </a:r>
          </a:p>
          <a:p>
            <a:r>
              <a:rPr lang="ru-RU" b="1" dirty="0" smtClean="0"/>
              <a:t>Педагоги:</a:t>
            </a:r>
            <a:endParaRPr lang="ru-RU" dirty="0" smtClean="0"/>
          </a:p>
          <a:p>
            <a:r>
              <a:rPr lang="ru-RU" dirty="0" smtClean="0"/>
              <a:t>- Повысится  интерес к домашним животным.</a:t>
            </a:r>
          </a:p>
          <a:p>
            <a:r>
              <a:rPr lang="ru-RU" dirty="0" smtClean="0"/>
              <a:t>- Обогатится предметно- развивающая среда в группах.</a:t>
            </a:r>
          </a:p>
          <a:p>
            <a:r>
              <a:rPr lang="ru-RU" dirty="0" smtClean="0"/>
              <a:t>-Грамотное  руководство детскими  играми по теме «домашние животные».</a:t>
            </a:r>
          </a:p>
          <a:p>
            <a:r>
              <a:rPr lang="ru-RU" b="1" dirty="0" smtClean="0"/>
              <a:t>Родители:</a:t>
            </a:r>
            <a:endParaRPr lang="ru-RU" dirty="0" smtClean="0"/>
          </a:p>
          <a:p>
            <a:r>
              <a:rPr lang="ru-RU" dirty="0" smtClean="0"/>
              <a:t>- Родители станут участниками образовательного процесса.</a:t>
            </a:r>
          </a:p>
          <a:p>
            <a:r>
              <a:rPr lang="ru-RU" dirty="0" smtClean="0"/>
              <a:t>- Будет сформировано осознанное отношение к детским  играм, широко  будет использоваться совместное пение  и игры детей и взрослых;</a:t>
            </a:r>
          </a:p>
          <a:p>
            <a:r>
              <a:rPr lang="ru-RU" dirty="0" smtClean="0"/>
              <a:t>- родители станут  понимать важность их участия в педагогическом процессе ДОУ;</a:t>
            </a:r>
          </a:p>
          <a:p>
            <a:r>
              <a:rPr lang="ru-RU" dirty="0" smtClean="0"/>
              <a:t>- Общение с детьми получит  новое содержание.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этап – Подготовительный.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Сбор информации и картинок:</a:t>
            </a:r>
          </a:p>
          <a:p>
            <a:r>
              <a:rPr lang="ru-RU" dirty="0" smtClean="0"/>
              <a:t>1. Фото домашних любимцев</a:t>
            </a:r>
          </a:p>
          <a:p>
            <a:r>
              <a:rPr lang="ru-RU" dirty="0" smtClean="0"/>
              <a:t>2. Рассматривание книг, иллюстраций о животных</a:t>
            </a:r>
          </a:p>
          <a:p>
            <a:r>
              <a:rPr lang="ru-RU" dirty="0" smtClean="0"/>
              <a:t>Картотека игр и упражнений по теме </a:t>
            </a:r>
          </a:p>
          <a:p>
            <a:r>
              <a:rPr lang="ru-RU" dirty="0" smtClean="0"/>
              <a:t>« Домашние животные» </a:t>
            </a:r>
          </a:p>
          <a:p>
            <a:r>
              <a:rPr lang="ru-RU" dirty="0" smtClean="0"/>
              <a:t>Оформление книжного уголка</a:t>
            </a:r>
          </a:p>
          <a:p>
            <a:r>
              <a:rPr lang="ru-RU" dirty="0" smtClean="0"/>
              <a:t>Привлечение родителей к работе над проектом.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Презентация  для педагогов  « Домашние животные»</a:t>
            </a:r>
          </a:p>
          <a:p>
            <a:r>
              <a:rPr lang="ru-RU" dirty="0" smtClean="0"/>
              <a:t> Сбор информации и картинок:</a:t>
            </a:r>
          </a:p>
          <a:p>
            <a:r>
              <a:rPr lang="ru-RU" dirty="0" smtClean="0"/>
              <a:t>1. Фото домашних любимцев</a:t>
            </a:r>
          </a:p>
          <a:p>
            <a:r>
              <a:rPr lang="ru-RU" dirty="0" smtClean="0"/>
              <a:t>2. Рассматривание книг, иллюстраций о животных</a:t>
            </a:r>
          </a:p>
          <a:p>
            <a:r>
              <a:rPr lang="ru-RU" dirty="0" smtClean="0"/>
              <a:t>Картотека игр и упражнений по теме </a:t>
            </a:r>
          </a:p>
          <a:p>
            <a:r>
              <a:rPr lang="ru-RU" dirty="0" smtClean="0"/>
              <a:t>« Домашние животные»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Оформление книжного уголка</a:t>
            </a:r>
          </a:p>
          <a:p>
            <a:r>
              <a:rPr lang="ru-RU" dirty="0" smtClean="0"/>
              <a:t>Привлечение родителей к работе над проектом: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mtClean="0"/>
              <a:t>Презентация  для педагогов  « Домашние животные»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27 ноября</a:t>
            </a:r>
            <a:endParaRPr lang="ru-RU" dirty="0" smtClean="0"/>
          </a:p>
          <a:p>
            <a:r>
              <a:rPr lang="ru-RU" dirty="0" smtClean="0"/>
              <a:t>( понедельник)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/>
              <a:t>Художественно- эстетическое  развитие.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u="sng" dirty="0" smtClean="0"/>
              <a:t>Восприятие изобразительного искусства.  </a:t>
            </a:r>
            <a:r>
              <a:rPr lang="ru-RU" u="sng" dirty="0" err="1" smtClean="0"/>
              <a:t>Изодеятельность</a:t>
            </a:r>
            <a:r>
              <a:rPr lang="ru-RU" u="sng" dirty="0" smtClean="0"/>
              <a:t>. Лепка/ Аппликация.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Лепка» « Прянички для собачки».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Упражнять в лепке предметов  округлой  формы. Побуждать отщипывать маленький кусочек пластилина, скатывать шарик и сплющивать его.</a:t>
            </a:r>
          </a:p>
          <a:p>
            <a:r>
              <a:rPr lang="ru-RU" b="1" dirty="0" smtClean="0"/>
              <a:t>Художественно- эстетическое развитие.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u="sng" dirty="0" smtClean="0"/>
              <a:t>Музыкальное искусство. Музыкальная деятельность.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Подбор голосов домашних животных</a:t>
            </a:r>
          </a:p>
          <a:p>
            <a:r>
              <a:rPr lang="ru-RU" dirty="0" smtClean="0"/>
              <a:t>Развивать способность различать голоса домашних животных.</a:t>
            </a:r>
          </a:p>
          <a:p>
            <a:r>
              <a:rPr lang="ru-RU" dirty="0" smtClean="0"/>
              <a:t>Игры для развития фонематического слуха: « Угадай по голосу».</a:t>
            </a:r>
          </a:p>
          <a:p>
            <a:r>
              <a:rPr lang="ru-RU" dirty="0" smtClean="0"/>
              <a:t>Пальчиковые игры « Котята»</a:t>
            </a:r>
          </a:p>
          <a:p>
            <a:r>
              <a:rPr lang="ru-RU" dirty="0" smtClean="0"/>
              <a:t> « Бобик»</a:t>
            </a:r>
          </a:p>
          <a:p>
            <a:r>
              <a:rPr lang="ru-RU" dirty="0" smtClean="0"/>
              <a:t>Подвижная игра « Лохматый пес»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Дидактическая игра «Узнай животное по описанию»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Словесные игры « Давайте </a:t>
            </a:r>
          </a:p>
          <a:p>
            <a:r>
              <a:rPr lang="ru-RU" dirty="0" smtClean="0"/>
              <a:t>познакомимся»</a:t>
            </a:r>
          </a:p>
          <a:p>
            <a:r>
              <a:rPr lang="ru-RU" dirty="0" smtClean="0"/>
              <a:t>« Кто как кричи»</a:t>
            </a:r>
          </a:p>
          <a:p>
            <a:r>
              <a:rPr lang="ru-RU" dirty="0" smtClean="0"/>
              <a:t>Совершенствовать умение различать на слух голоса домашних животных.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Учить детей двигаться в соответствии с текстом, быстро менять направление движения, бегать, стараясь не попадаться ловящему,  и не толкаясь.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Совершенствовать знания детей о домашних животных; учить находить картинки по описанию; развивать внимательность, память, мышление.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Уточнить и расширить словарь ребенка по теме.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Научить ребенка узнавать животного по звукоподражанию, закрепить и активизировать словарь по теме.</a:t>
            </a:r>
          </a:p>
          <a:p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1386</Words>
  <Application>Microsoft Office PowerPoint</Application>
  <PresentationFormat>Экран (4:3)</PresentationFormat>
  <Paragraphs>322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Краткосрочный проект « Домашние животные» ( для младшей группы) </vt:lpstr>
      <vt:lpstr>Слайд 2</vt:lpstr>
      <vt:lpstr>Актуальность:</vt:lpstr>
      <vt:lpstr>Проблема: </vt:lpstr>
      <vt:lpstr>Цель проекта:</vt:lpstr>
      <vt:lpstr>Задачи проекта:</vt:lpstr>
      <vt:lpstr>Ожидаемый результат: -</vt:lpstr>
      <vt:lpstr>Первый этап – Подготовительный.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Составление рассказа с помощью мнемотаблицы « Домашние животные»   </vt:lpstr>
      <vt:lpstr>  Рисование. « Пушистая кошечка»     </vt:lpstr>
      <vt:lpstr>Постройка из конструктора «Конура для собаки» </vt:lpstr>
      <vt:lpstr>Акция « Подари книгу детскому саду» </vt:lpstr>
      <vt:lpstr>  Изготовление макета «Домашние животные».   </vt:lpstr>
      <vt:lpstr>Фотовыставка « Мои любимые питомцы» </vt:lpstr>
      <vt:lpstr>  Непосредственно образовательная деятельность. Познавательное развитие. Развитие познавательно-исследовательской деятельности. Приобщение к социокультурным ценностям. Ознакомление с миром природы. « Кто  как кричит?»  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Краткосрочный проект « Домашние животные» </dc:title>
  <dc:creator>Asus</dc:creator>
  <cp:lastModifiedBy>Asus</cp:lastModifiedBy>
  <cp:revision>25</cp:revision>
  <dcterms:created xsi:type="dcterms:W3CDTF">2017-11-30T11:06:29Z</dcterms:created>
  <dcterms:modified xsi:type="dcterms:W3CDTF">2018-01-12T06:07:12Z</dcterms:modified>
</cp:coreProperties>
</file>