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8" r:id="rId5"/>
    <p:sldId id="264" r:id="rId6"/>
    <p:sldId id="265" r:id="rId7"/>
    <p:sldId id="266" r:id="rId8"/>
    <p:sldId id="267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AE2F-92AB-4113-BF8A-DBBE5BACF7FB}" type="datetimeFigureOut">
              <a:rPr lang="ru-RU" smtClean="0"/>
              <a:pPr/>
              <a:t>13.05.2018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42823-FE9C-40BF-9769-80B6357E6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900igr.net/up/datas/71136/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eti-i-mama.ru/wp-content/uploads/2016/02/aibolit_chuk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  <p:pic>
        <p:nvPicPr>
          <p:cNvPr id="3" name="Picture 2" descr="http://deti-i-mama.ru/wp-content/uploads/2016/02/aibolit_chuk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ypresentation.ru/documents/884219c23e6888b602805f0674eeb70e/img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0"/>
            <a:ext cx="9215470" cy="6929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reem-pics.com/uploads/posts/2017-03/1490575998_198920raz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718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Калахари</a:t>
            </a:r>
            <a:endParaRPr lang="ru-RU" dirty="0"/>
          </a:p>
        </p:txBody>
      </p:sp>
      <p:pic>
        <p:nvPicPr>
          <p:cNvPr id="20482" name="Picture 2" descr="http://img-fotki.yandex.ru/get/5633/158973379.6d/0_9f1d2_ca9e5b6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00990" cy="5000660"/>
          </a:xfrm>
          <a:prstGeom prst="rect">
            <a:avLst/>
          </a:prstGeom>
          <a:noFill/>
        </p:spPr>
      </p:pic>
      <p:pic>
        <p:nvPicPr>
          <p:cNvPr id="4" name="Picture 2" descr="http://img-fotki.yandex.ru/get/5633/158973379.6d/0_9f1d2_ca9e5b6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Сахара</a:t>
            </a:r>
            <a:endParaRPr lang="ru-RU" dirty="0"/>
          </a:p>
        </p:txBody>
      </p:sp>
      <p:pic>
        <p:nvPicPr>
          <p:cNvPr id="22530" name="Picture 2" descr="http://www.topglobus.ru/krasne-fotky/staty/185/desert-oasis--tuni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42955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Лимпопо</a:t>
            </a:r>
            <a:endParaRPr lang="ru-RU" dirty="0"/>
          </a:p>
        </p:txBody>
      </p:sp>
      <p:pic>
        <p:nvPicPr>
          <p:cNvPr id="23554" name="Picture 2" descr="https://top10africa.files.wordpress.com/2015/07/57450-limpopo-river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286676" cy="502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4.infourok.ru/uploads/ex/08f1/0004b058-eb2e828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1"/>
            <a:ext cx="928690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¡Ð¿Ð°ÑÐ¸Ð±Ð¾ Ð·Ð° Ð²Ð½Ð¸Ð¼Ð°Ð½Ð¸Ð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Калахари</vt:lpstr>
      <vt:lpstr>Сахара</vt:lpstr>
      <vt:lpstr>Лимпопо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сказке  «Доктор Айболит»</dc:title>
  <dc:creator>Admin</dc:creator>
  <cp:lastModifiedBy>Admin</cp:lastModifiedBy>
  <cp:revision>21</cp:revision>
  <dcterms:created xsi:type="dcterms:W3CDTF">2018-05-09T09:35:50Z</dcterms:created>
  <dcterms:modified xsi:type="dcterms:W3CDTF">2018-05-13T01:43:17Z</dcterms:modified>
</cp:coreProperties>
</file>