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694" r:id="rId3"/>
    <p:sldMasterId id="2147483698" r:id="rId4"/>
    <p:sldMasterId id="2147483702" r:id="rId5"/>
    <p:sldMasterId id="2147483706" r:id="rId6"/>
    <p:sldMasterId id="2147483710" r:id="rId7"/>
    <p:sldMasterId id="2147483716" r:id="rId8"/>
    <p:sldMasterId id="2147483722" r:id="rId9"/>
    <p:sldMasterId id="2147483726" r:id="rId10"/>
    <p:sldMasterId id="2147483730" r:id="rId11"/>
    <p:sldMasterId id="2147483734" r:id="rId12"/>
    <p:sldMasterId id="2147483738" r:id="rId13"/>
    <p:sldMasterId id="2147483742" r:id="rId14"/>
    <p:sldMasterId id="2147483782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lIns="91418" tIns="45710" rIns="91418" bIns="45710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lIns="91418" tIns="45710" rIns="91418" bIns="45710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>
            <a:lvl1pPr algn="ctr">
              <a:defRPr/>
            </a:lvl1pPr>
          </a:lstStyle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lIns="91418" tIns="45710" rIns="91418" bIns="45710"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lIns="91418" tIns="45710" rIns="91418" bIns="45710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lIns="91418" tIns="45710" rIns="91418" bIns="45710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>
            <a:lvl1pPr algn="ctr">
              <a:defRPr/>
            </a:lvl1pPr>
          </a:lstStyle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lIns="91418" tIns="45710" rIns="91418" bIns="45710"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lIns="91418" tIns="45710" rIns="91418" bIns="45710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lIns="91418" tIns="45710" rIns="91418" bIns="45710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>
            <a:lvl1pPr algn="ctr">
              <a:defRPr/>
            </a:lvl1pPr>
          </a:lstStyle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lIns="91418" tIns="45710" rIns="91418" bIns="45710"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lIns="91418" tIns="45710" rIns="91418" bIns="45710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lIns="91418" tIns="45710" rIns="91418" bIns="45710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>
            <a:lvl1pPr algn="ctr">
              <a:defRPr/>
            </a:lvl1pPr>
          </a:lstStyle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lIns="91418" tIns="45710" rIns="91418" bIns="45710"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05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</p:spPr>
        <p:txBody>
          <a:bodyPr lIns="91418" tIns="45710" rIns="91418" bIns="45710"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lIns="91418" tIns="45710" rIns="91418" bIns="45710"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9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8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441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647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6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3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0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84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 lIns="91418" tIns="45710" rIns="91418" bIns="45710"/>
          <a:lstStyle>
            <a:lvl1pPr algn="ctr">
              <a:defRPr/>
            </a:lvl1pPr>
          </a:lstStyle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lIns="91418" tIns="45710" rIns="91418" bIns="45710"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1ED8-6D56-4CB0-A1F9-85A9FE03875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7360-5C8B-47A2-8927-FDDD48604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4222-0FB0-4275-86C6-FA1BC22A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19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250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814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88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026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0" tIns="32645" rIns="65290" bIns="32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53" y="-582871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12" r:id="rId4"/>
    <p:sldLayoutId id="2147483713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5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31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" tIns="22554" rIns="45110" bIns="2255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44" r:id="rId4"/>
    <p:sldLayoutId id="214748374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46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22" indent="-266422" algn="l" defTabSz="7104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246" indent="-222018" algn="l" defTabSz="7104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73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97" indent="-177616" algn="l" defTabSz="71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530" indent="-177616" algn="l" defTabSz="71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75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8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1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44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3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46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87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919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145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37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604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83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1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7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5" tIns="22552" rIns="45105" bIns="2255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4" r:id="rId4"/>
    <p:sldLayoutId id="214748371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37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90" indent="-266390" algn="l" defTabSz="710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76" indent="-221991" algn="l" defTabSz="71037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6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8" indent="-177594" algn="l" defTabSz="7103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38" indent="-177594" algn="l" defTabSz="7103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2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71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9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08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8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75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5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74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93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11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06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49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652437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661" indent="-244661" algn="l" defTabSz="6524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106" indent="-203883" algn="l" defTabSz="6524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54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67" indent="-163106" algn="l" defTabSz="65243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986" indent="-163106" algn="l" defTabSz="65243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20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42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664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60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2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437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658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876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094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313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53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75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ndara" pitchFamily="34" charset="0"/>
              </a:rPr>
              <a:t>Тема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latin typeface="Monotype Corsiva" pitchFamily="66" charset="0"/>
              </a:rPr>
              <a:t>«Что в имени тебе моём…»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 Кондратьев Владимир ученик 2 «А» класса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11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Владимир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 smtClean="0"/>
              <a:t>           Имя </a:t>
            </a:r>
            <a:r>
              <a:rPr lang="ru-RU" dirty="0" smtClean="0"/>
              <a:t>Владимир </a:t>
            </a:r>
            <a:r>
              <a:rPr lang="ru-RU" dirty="0" smtClean="0"/>
              <a:t>значит много,</a:t>
            </a:r>
          </a:p>
          <a:p>
            <a:pPr marL="0" indent="0">
              <a:buNone/>
            </a:pPr>
            <a:r>
              <a:rPr lang="ru-RU" dirty="0" smtClean="0"/>
              <a:t>           Умный</a:t>
            </a:r>
            <a:r>
              <a:rPr lang="ru-RU" dirty="0" smtClean="0"/>
              <a:t>, сильный </a:t>
            </a:r>
            <a:r>
              <a:rPr lang="ru-RU" dirty="0" smtClean="0"/>
              <a:t>и красивый!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Отважный и непобедимый!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581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появилось моё имя? Какое значение имеет моё имя?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</a:t>
            </a:r>
            <a:r>
              <a:rPr lang="ru-RU" sz="3200" dirty="0" smtClean="0">
                <a:latin typeface="Calibri" pitchFamily="34" charset="0"/>
              </a:rPr>
              <a:t>Имя </a:t>
            </a:r>
            <a:r>
              <a:rPr lang="ru-RU" sz="3200" dirty="0">
                <a:latin typeface="Calibri" pitchFamily="34" charset="0"/>
              </a:rPr>
              <a:t>Владимир имеет славянское происхождение и состоит из двух составляющих: «Влад», что означает </a:t>
            </a:r>
            <a:r>
              <a:rPr lang="ru-RU" sz="3200" dirty="0" smtClean="0">
                <a:latin typeface="Calibri" pitchFamily="34" charset="0"/>
              </a:rPr>
              <a:t>власть, </a:t>
            </a:r>
            <a:r>
              <a:rPr lang="ru-RU" sz="3200" dirty="0">
                <a:latin typeface="Calibri" pitchFamily="34" charset="0"/>
              </a:rPr>
              <a:t>и «мир», что в свою очередь означает мир, мирный. То есть Владимир является властелином </a:t>
            </a:r>
            <a:r>
              <a:rPr lang="ru-RU" sz="3200" dirty="0" smtClean="0">
                <a:latin typeface="Calibri" pitchFamily="34" charset="0"/>
              </a:rPr>
              <a:t>     </a:t>
            </a:r>
            <a:r>
              <a:rPr lang="ru-RU" sz="3200" dirty="0">
                <a:latin typeface="Calibri" pitchFamily="34" charset="0"/>
              </a:rPr>
              <a:t>  </a:t>
            </a:r>
            <a:r>
              <a:rPr lang="ru-RU" sz="3200" dirty="0" smtClean="0">
                <a:latin typeface="Calibri" pitchFamily="34" charset="0"/>
              </a:rPr>
              <a:t>мира.</a:t>
            </a:r>
            <a:endParaRPr lang="ru-R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57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какого языка пришло моё имя?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</a:rPr>
              <a:t>  </a:t>
            </a:r>
            <a:r>
              <a:rPr lang="ru-RU" sz="2800" dirty="0" smtClean="0">
                <a:latin typeface="Calibri" pitchFamily="34" charset="0"/>
              </a:rPr>
              <a:t>Имя </a:t>
            </a:r>
            <a:r>
              <a:rPr lang="ru-RU" sz="2800" dirty="0">
                <a:latin typeface="Calibri" pitchFamily="34" charset="0"/>
              </a:rPr>
              <a:t>славянского </a:t>
            </a:r>
            <a:r>
              <a:rPr lang="ru-RU" sz="2800" dirty="0" smtClean="0">
                <a:latin typeface="Calibri" pitchFamily="34" charset="0"/>
              </a:rPr>
              <a:t>происхождения</a:t>
            </a:r>
            <a:r>
              <a:rPr lang="ru-RU" sz="2800" dirty="0">
                <a:latin typeface="Calibri" pitchFamily="34" charset="0"/>
              </a:rPr>
              <a:t>. </a:t>
            </a:r>
            <a:r>
              <a:rPr lang="ru-RU" sz="2800" dirty="0" smtClean="0">
                <a:latin typeface="Calibri" pitchFamily="34" charset="0"/>
              </a:rPr>
              <a:t> Древнерусская </a:t>
            </a:r>
            <a:r>
              <a:rPr lang="ru-RU" sz="2800" dirty="0">
                <a:latin typeface="Calibri" pitchFamily="34" charset="0"/>
              </a:rPr>
              <a:t>форма имени - </a:t>
            </a:r>
            <a:r>
              <a:rPr lang="ru-RU" sz="2800" dirty="0" smtClean="0">
                <a:latin typeface="Calibri" pitchFamily="34" charset="0"/>
              </a:rPr>
              <a:t>  </a:t>
            </a:r>
            <a:r>
              <a:rPr lang="ru-RU" sz="2800" dirty="0" err="1" smtClean="0">
                <a:latin typeface="Calibri" pitchFamily="34" charset="0"/>
              </a:rPr>
              <a:t>Володимер</a:t>
            </a:r>
            <a:r>
              <a:rPr lang="ru-RU" sz="2800" dirty="0">
                <a:latin typeface="Calibri" pitchFamily="34" charset="0"/>
              </a:rPr>
              <a:t>. </a:t>
            </a:r>
            <a:endParaRPr lang="ru-RU" sz="2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Calibri" pitchFamily="34" charset="0"/>
              </a:rPr>
              <a:t> </a:t>
            </a:r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  Есть </a:t>
            </a:r>
            <a:r>
              <a:rPr lang="ru-RU" sz="2800" dirty="0">
                <a:latin typeface="Calibri" pitchFamily="34" charset="0"/>
              </a:rPr>
              <a:t>еще версия происхождения от германского имени </a:t>
            </a:r>
            <a:r>
              <a:rPr lang="ru-RU" sz="2800" dirty="0" err="1" smtClean="0">
                <a:latin typeface="Calibri" pitchFamily="34" charset="0"/>
              </a:rPr>
              <a:t>Вальдемар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34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мне дал такое имя? Как это произошло?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Когда я родился, родители решили назвать меня Владимиром. Это было их общее решение.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95774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Дата моего рождения и дата именин. Чем они отличаются?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libri" pitchFamily="34" charset="0"/>
              </a:rPr>
              <a:t>  Дата моего </a:t>
            </a:r>
            <a:r>
              <a:rPr lang="ru-RU" sz="2800" dirty="0" smtClean="0">
                <a:latin typeface="Calibri" pitchFamily="34" charset="0"/>
              </a:rPr>
              <a:t>рождения 10 марта - </a:t>
            </a:r>
            <a:r>
              <a:rPr lang="ru-RU" sz="2800" dirty="0" smtClean="0">
                <a:latin typeface="Calibri" pitchFamily="34" charset="0"/>
              </a:rPr>
              <a:t>это </a:t>
            </a:r>
            <a:r>
              <a:rPr lang="ru-RU" sz="2800" dirty="0" smtClean="0">
                <a:latin typeface="Calibri" pitchFamily="34" charset="0"/>
              </a:rPr>
              <a:t>дата </a:t>
            </a:r>
            <a:r>
              <a:rPr lang="ru-RU" sz="2800" dirty="0" smtClean="0">
                <a:latin typeface="Calibri" pitchFamily="34" charset="0"/>
              </a:rPr>
              <a:t>когда я родился. А дата именин- это дата моего имени. </a:t>
            </a:r>
          </a:p>
          <a:p>
            <a:r>
              <a:rPr lang="ru-RU" sz="2800" dirty="0" smtClean="0">
                <a:latin typeface="Calibri" pitchFamily="34" charset="0"/>
              </a:rPr>
              <a:t>            Даты моих именин: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Calibri" pitchFamily="34" charset="0"/>
              </a:rPr>
              <a:t> 1 </a:t>
            </a:r>
            <a:r>
              <a:rPr lang="ru-RU" sz="2800" dirty="0">
                <a:latin typeface="Calibri" pitchFamily="34" charset="0"/>
              </a:rPr>
              <a:t>февраля </a:t>
            </a:r>
            <a:endParaRPr lang="ru-RU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Calibri" pitchFamily="34" charset="0"/>
              </a:rPr>
              <a:t> 4 июня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Calibri" pitchFamily="34" charset="0"/>
              </a:rPr>
              <a:t> 28 июля 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06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формы моего имени существуют?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Calibri" pitchFamily="34" charset="0"/>
              </a:rPr>
              <a:t>Владимир</a:t>
            </a:r>
          </a:p>
          <a:p>
            <a:r>
              <a:rPr lang="ru-RU" sz="3200" dirty="0" smtClean="0">
                <a:latin typeface="Calibri" pitchFamily="34" charset="0"/>
              </a:rPr>
              <a:t> Володя</a:t>
            </a:r>
          </a:p>
          <a:p>
            <a:r>
              <a:rPr lang="ru-RU" sz="3200" dirty="0" smtClean="0">
                <a:latin typeface="Calibri" pitchFamily="34" charset="0"/>
              </a:rPr>
              <a:t> Вовочка</a:t>
            </a:r>
          </a:p>
          <a:p>
            <a:r>
              <a:rPr lang="ru-RU" sz="3200" dirty="0" smtClean="0">
                <a:latin typeface="Calibri" pitchFamily="34" charset="0"/>
              </a:rPr>
              <a:t> Вовка</a:t>
            </a:r>
          </a:p>
          <a:p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Вован</a:t>
            </a:r>
            <a:endParaRPr lang="ru-RU" sz="3200" dirty="0" smtClean="0">
              <a:latin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Вовуся</a:t>
            </a:r>
            <a:r>
              <a:rPr lang="ru-RU" sz="3200" dirty="0" smtClean="0">
                <a:latin typeface="Calibri" pitchFamily="34" charset="0"/>
              </a:rPr>
              <a:t> </a:t>
            </a:r>
          </a:p>
          <a:p>
            <a:endParaRPr lang="ru-RU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87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9709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157</TotalTime>
  <Words>206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2_Новый год</vt:lpstr>
      <vt:lpstr>1_весна</vt:lpstr>
      <vt:lpstr>3_Новый год</vt:lpstr>
      <vt:lpstr>1_Осень</vt:lpstr>
      <vt:lpstr>1_Май</vt:lpstr>
      <vt:lpstr>1_Лето</vt:lpstr>
      <vt:lpstr>1_Специальное оформление</vt:lpstr>
      <vt:lpstr>Кнопка</vt:lpstr>
      <vt:lpstr>Тема проекта: «Что в имени тебе моём…»</vt:lpstr>
      <vt:lpstr>Владимир</vt:lpstr>
      <vt:lpstr>Как появилось моё имя? Какое значение имеет моё имя?</vt:lpstr>
      <vt:lpstr>Из какого языка пришло моё имя?</vt:lpstr>
      <vt:lpstr>Кто мне дал такое имя? Как это произошло?</vt:lpstr>
      <vt:lpstr>Дата моего рождения и дата именин. Чем они отличаются?</vt:lpstr>
      <vt:lpstr>Какие формы моего имени существуют?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Архипова</cp:lastModifiedBy>
  <cp:revision>13</cp:revision>
  <dcterms:created xsi:type="dcterms:W3CDTF">2017-01-26T09:27:31Z</dcterms:created>
  <dcterms:modified xsi:type="dcterms:W3CDTF">2017-01-30T21:37:44Z</dcterms:modified>
</cp:coreProperties>
</file>