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60" autoAdjust="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0234-2547-468A-9FA6-944F319536C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A475-15C3-42BD-BBB8-33B9FAF61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0234-2547-468A-9FA6-944F319536C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A475-15C3-42BD-BBB8-33B9FAF61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0234-2547-468A-9FA6-944F319536C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A475-15C3-42BD-BBB8-33B9FAF61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0234-2547-468A-9FA6-944F319536C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A475-15C3-42BD-BBB8-33B9FAF61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0234-2547-468A-9FA6-944F319536C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A475-15C3-42BD-BBB8-33B9FAF61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0234-2547-468A-9FA6-944F319536C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A475-15C3-42BD-BBB8-33B9FAF61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0234-2547-468A-9FA6-944F319536C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A475-15C3-42BD-BBB8-33B9FAF61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0234-2547-468A-9FA6-944F319536C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A475-15C3-42BD-BBB8-33B9FAF61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0234-2547-468A-9FA6-944F319536C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A475-15C3-42BD-BBB8-33B9FAF61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0234-2547-468A-9FA6-944F319536C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A475-15C3-42BD-BBB8-33B9FAF61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0234-2547-468A-9FA6-944F319536C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FA475-15C3-42BD-BBB8-33B9FAF61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F0234-2547-468A-9FA6-944F319536C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FA475-15C3-42BD-BBB8-33B9FAF61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:\21145019_BlancheNeige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колдунья">
            <a:hlinkClick r:id="" action="ppaction://media"/>
          </p:cNvPr>
          <p:cNvPicPr>
            <a:picLocks noRot="1" noChangeAspect="1"/>
          </p:cNvPicPr>
          <p:nvPr>
            <a:wavAudioFile r:embed="rId1" name="колдунья"/>
          </p:nvPr>
        </p:nvPicPr>
        <p:blipFill>
          <a:blip r:embed="rId4"/>
          <a:stretch>
            <a:fillRect/>
          </a:stretch>
        </p:blipFill>
        <p:spPr>
          <a:xfrm>
            <a:off x="864396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8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6184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618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:\1352557966-0163275-www.nevsepic.com.u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0"/>
            <a:ext cx="5929354" cy="6858000"/>
          </a:xfrm>
          <a:prstGeom prst="rect">
            <a:avLst/>
          </a:prstGeom>
          <a:noFill/>
        </p:spPr>
      </p:pic>
      <p:pic>
        <p:nvPicPr>
          <p:cNvPr id="3" name="королева">
            <a:hlinkClick r:id="" action="ppaction://media"/>
          </p:cNvPr>
          <p:cNvPicPr>
            <a:picLocks noRot="1" noChangeAspect="1"/>
          </p:cNvPicPr>
          <p:nvPr>
            <a:wavAudioFile r:embed="rId1" name="королева"/>
          </p:nvPr>
        </p:nvPicPr>
        <p:blipFill>
          <a:blip r:embed="rId4"/>
          <a:stretch>
            <a:fillRect/>
          </a:stretch>
        </p:blipFill>
        <p:spPr>
          <a:xfrm>
            <a:off x="828677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8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58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571472" y="214291"/>
            <a:ext cx="777240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00042"/>
            <a:ext cx="8143932" cy="513875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:\лягушка путеш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6" y="1"/>
            <a:ext cx="9358346" cy="6858000"/>
          </a:xfrm>
          <a:prstGeom prst="rect">
            <a:avLst/>
          </a:prstGeom>
          <a:noFill/>
        </p:spPr>
      </p:pic>
      <p:pic>
        <p:nvPicPr>
          <p:cNvPr id="6" name="лягушка">
            <a:hlinkClick r:id="" action="ppaction://media"/>
          </p:cNvPr>
          <p:cNvPicPr>
            <a:picLocks noRot="1" noChangeAspect="1"/>
          </p:cNvPicPr>
          <p:nvPr>
            <a:wavAudioFile r:embed="rId1" name="лягушка"/>
          </p:nvPr>
        </p:nvPicPr>
        <p:blipFill>
          <a:blip r:embed="rId4"/>
          <a:stretch>
            <a:fillRect/>
          </a:stretch>
        </p:blipFill>
        <p:spPr>
          <a:xfrm>
            <a:off x="8572528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74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474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7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0" name="Picture 2" descr="H:\34164c82cf7at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4" name="лягушка">
            <a:hlinkClick r:id="" action="ppaction://media"/>
          </p:cNvPr>
          <p:cNvPicPr>
            <a:picLocks noRot="1" noChangeAspect="1"/>
          </p:cNvPicPr>
          <p:nvPr>
            <a:wavAudioFile r:embed="rId1" name="лягушка"/>
          </p:nvPr>
        </p:nvPicPr>
        <p:blipFill>
          <a:blip r:embed="rId4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9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909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0.liveinternet.ru/images/foto/b/2/apps/1/442/1442378_vbxnifclo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68000" cy="6876000"/>
          </a:xfrm>
          <a:prstGeom prst="rect">
            <a:avLst/>
          </a:prstGeom>
          <a:noFill/>
        </p:spPr>
      </p:pic>
      <p:pic>
        <p:nvPicPr>
          <p:cNvPr id="1030" name="Picture 6" descr="604746_1qxgsygwlu1wwc888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933056"/>
            <a:ext cx="1584000" cy="2029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67002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412776"/>
            <a:ext cx="3888000" cy="38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658595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581128"/>
            <a:ext cx="1489075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68655385_0_4c366_f61ad8e1_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9792" y="3861048"/>
            <a:ext cx="1430109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article9326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0112" y="2924944"/>
            <a:ext cx="2196000" cy="256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jerry-tom-and-jerry-promote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869160"/>
            <a:ext cx="828000" cy="116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0006-004-CHto-znaete-ob-etikh-zhivotnykh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76056" y="3212976"/>
            <a:ext cx="1127541" cy="24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0_534b0_bc5fa8f6_XL"/>
          <p:cNvPicPr>
            <a:picLocks noChangeAspect="1" noChangeArrowheads="1"/>
          </p:cNvPicPr>
          <p:nvPr/>
        </p:nvPicPr>
        <p:blipFill>
          <a:blip r:embed="rId10" cstate="print"/>
          <a:srcRect t="11272"/>
          <a:stretch>
            <a:fillRect/>
          </a:stretch>
        </p:blipFill>
        <p:spPr bwMode="auto">
          <a:xfrm>
            <a:off x="1835696" y="4509120"/>
            <a:ext cx="1319611" cy="15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5868144" y="6356350"/>
            <a:ext cx="2232248" cy="365125"/>
          </a:xfrm>
        </p:spPr>
        <p:txBody>
          <a:bodyPr/>
          <a:lstStyle/>
          <a:p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188624" y="65973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IMG_82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0" y="-2076450"/>
            <a:ext cx="15240000" cy="11010900"/>
          </a:xfrm>
          <a:prstGeom prst="rect">
            <a:avLst/>
          </a:prstGeom>
          <a:noFill/>
        </p:spPr>
      </p:pic>
      <p:pic>
        <p:nvPicPr>
          <p:cNvPr id="3" name="медведь">
            <a:hlinkClick r:id="" action="ppaction://media"/>
          </p:cNvPr>
          <p:cNvPicPr>
            <a:picLocks noRot="1" noChangeAspect="1"/>
          </p:cNvPicPr>
          <p:nvPr>
            <a:wavAudioFile r:embed="rId1" name="медведь"/>
          </p:nvPr>
        </p:nvPicPr>
        <p:blipFill>
          <a:blip r:embed="rId4"/>
          <a:stretch>
            <a:fillRect/>
          </a:stretch>
        </p:blipFill>
        <p:spPr>
          <a:xfrm>
            <a:off x="10715668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1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691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940994_k_skazke_mamina-sibirya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медведь 2">
            <a:hlinkClick r:id="" action="ppaction://media"/>
          </p:cNvPr>
          <p:cNvPicPr>
            <a:picLocks noRot="1" noChangeAspect="1"/>
          </p:cNvPicPr>
          <p:nvPr>
            <a:wavAudioFile r:embed="rId1" name="медведь 2"/>
          </p:nvPr>
        </p:nvPicPr>
        <p:blipFill>
          <a:blip r:embed="rId4"/>
          <a:stretch>
            <a:fillRect/>
          </a:stretch>
        </p:blipFill>
        <p:spPr>
          <a:xfrm>
            <a:off x="850109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5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135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fonstola.ru-1383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1877.9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2907" y="0"/>
            <a:ext cx="9286908" cy="6858000"/>
          </a:xfrm>
          <a:prstGeom prst="rect">
            <a:avLst/>
          </a:prstGeom>
          <a:noFill/>
        </p:spPr>
      </p:pic>
      <p:pic>
        <p:nvPicPr>
          <p:cNvPr id="3" name="заяц ">
            <a:hlinkClick r:id="" action="ppaction://media"/>
          </p:cNvPr>
          <p:cNvPicPr>
            <a:picLocks noRot="1" noChangeAspect="1"/>
          </p:cNvPicPr>
          <p:nvPr>
            <a:wavAudioFile r:embed="rId1" name="заяц "/>
          </p:nvPr>
        </p:nvPicPr>
        <p:blipFill>
          <a:blip r:embed="rId4"/>
          <a:stretch>
            <a:fillRect/>
          </a:stretch>
        </p:blipFill>
        <p:spPr>
          <a:xfrm>
            <a:off x="8358214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00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img_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заяц 2">
            <a:hlinkClick r:id="" action="ppaction://media"/>
          </p:cNvPr>
          <p:cNvPicPr>
            <a:picLocks noRot="1" noChangeAspect="1"/>
          </p:cNvPicPr>
          <p:nvPr>
            <a:wavAudioFile r:embed="rId1" name="заяц 2"/>
          </p:nvPr>
        </p:nvPicPr>
        <p:blipFill>
          <a:blip r:embed="rId4"/>
          <a:stretch>
            <a:fillRect/>
          </a:stretch>
        </p:blipFill>
        <p:spPr>
          <a:xfrm>
            <a:off x="8215338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63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0</Words>
  <Application>Microsoft Office PowerPoint</Application>
  <PresentationFormat>Экран (4:3)</PresentationFormat>
  <Paragraphs>0</Paragraphs>
  <Slides>11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01</dc:creator>
  <cp:lastModifiedBy>Яяяяяя</cp:lastModifiedBy>
  <cp:revision>27</cp:revision>
  <dcterms:created xsi:type="dcterms:W3CDTF">2015-04-23T08:18:10Z</dcterms:created>
  <dcterms:modified xsi:type="dcterms:W3CDTF">2015-04-30T05:04:41Z</dcterms:modified>
</cp:coreProperties>
</file>