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06A69-E535-4DC6-B699-F50977368311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5376D-6705-4717-951E-C073577DB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5376D-6705-4717-951E-C073577DBB4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8F92-D602-47E1-A574-23AF28AA987A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FE8E-5A51-457C-B988-96FE32D9B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8F92-D602-47E1-A574-23AF28AA987A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FE8E-5A51-457C-B988-96FE32D9B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8F92-D602-47E1-A574-23AF28AA987A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FE8E-5A51-457C-B988-96FE32D9B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8F92-D602-47E1-A574-23AF28AA987A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FE8E-5A51-457C-B988-96FE32D9B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8F92-D602-47E1-A574-23AF28AA987A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FE8E-5A51-457C-B988-96FE32D9B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8F92-D602-47E1-A574-23AF28AA987A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FE8E-5A51-457C-B988-96FE32D9B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8F92-D602-47E1-A574-23AF28AA987A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FE8E-5A51-457C-B988-96FE32D9B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8F92-D602-47E1-A574-23AF28AA987A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FE8E-5A51-457C-B988-96FE32D9B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8F92-D602-47E1-A574-23AF28AA987A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FE8E-5A51-457C-B988-96FE32D9B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8F92-D602-47E1-A574-23AF28AA987A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FE8E-5A51-457C-B988-96FE32D9B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8F92-D602-47E1-A574-23AF28AA987A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FE8E-5A51-457C-B988-96FE32D9B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58F92-D602-47E1-A574-23AF28AA987A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BFE8E-5A51-457C-B988-96FE32D9B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9;&#1095;&#1080;&#1090;&#1077;&#1083;&#1100;%20&#1075;&#1086;&#1076;&#1072;%202013\SHum_Samoleta_-_._(get-tune.net).mp3" TargetMode="Externa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9;&#1095;&#1080;&#1090;&#1077;&#1083;&#1100;%20&#1075;&#1086;&#1076;&#1072;%202013\SHum_Samoleta_-_._(get-tune.net)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темп\Мои фото\DSC0141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75"/>
            <a:ext cx="3286125" cy="43576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643306" y="357166"/>
            <a:ext cx="50720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Добрый день, дамы и господа! Компания </a:t>
            </a:r>
            <a:r>
              <a:rPr lang="ru-RU" sz="2400" dirty="0" err="1" smtClean="0">
                <a:solidFill>
                  <a:srgbClr val="0070C0"/>
                </a:solidFill>
              </a:rPr>
              <a:t>Россошанские</a:t>
            </a:r>
            <a:r>
              <a:rPr lang="ru-RU" sz="2400" dirty="0" smtClean="0">
                <a:solidFill>
                  <a:srgbClr val="0070C0"/>
                </a:solidFill>
              </a:rPr>
              <a:t> авиалинии приветствует Вас на борту нашего авиалайнера. Командир экипажа -  наш участник конкурса Иванова Галина Викторовна – учитель русского языка и литературы  МКОУ </a:t>
            </a:r>
            <a:r>
              <a:rPr lang="ru-RU" sz="2400" dirty="0" err="1" smtClean="0">
                <a:solidFill>
                  <a:srgbClr val="0070C0"/>
                </a:solidFill>
              </a:rPr>
              <a:t>Россошанская</a:t>
            </a:r>
            <a:r>
              <a:rPr lang="ru-RU" sz="2400" dirty="0" smtClean="0">
                <a:solidFill>
                  <a:srgbClr val="0070C0"/>
                </a:solidFill>
              </a:rPr>
              <a:t> СОШ. 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ru-RU" sz="2400" dirty="0" smtClean="0"/>
              <a:t>Дата рождения: 12 января 1983 год. </a:t>
            </a:r>
            <a:endParaRPr lang="en-US" sz="2400" dirty="0" smtClean="0"/>
          </a:p>
          <a:p>
            <a:r>
              <a:rPr lang="ru-RU" sz="2400" dirty="0" smtClean="0"/>
              <a:t>Образование:</a:t>
            </a:r>
            <a:endParaRPr lang="en-US" sz="2400" dirty="0" smtClean="0"/>
          </a:p>
          <a:p>
            <a:r>
              <a:rPr lang="ru-RU" sz="2400" dirty="0" smtClean="0"/>
              <a:t>высшее(Белгородский государственный университет). </a:t>
            </a:r>
            <a:endParaRPr lang="en-US" sz="2400" dirty="0" smtClean="0"/>
          </a:p>
          <a:p>
            <a:r>
              <a:rPr lang="ru-RU" sz="2400" dirty="0" smtClean="0"/>
              <a:t>Педагогический стаж -  10 лет. </a:t>
            </a:r>
            <a:endParaRPr lang="en-US" sz="2400" dirty="0" smtClean="0"/>
          </a:p>
          <a:p>
            <a:r>
              <a:rPr lang="ru-RU" sz="2400" dirty="0" smtClean="0"/>
              <a:t>Квалификационная категория - 1.</a:t>
            </a:r>
            <a:endParaRPr lang="ru-RU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Творческая деятельность</a:t>
            </a:r>
            <a:endParaRPr lang="ru-RU" dirty="0"/>
          </a:p>
        </p:txBody>
      </p:sp>
      <p:pic>
        <p:nvPicPr>
          <p:cNvPr id="5122" name="Picture 2" descr="E:\Учит. года\Фото\DSC021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58"/>
            <a:ext cx="3571868" cy="3430590"/>
          </a:xfrm>
          <a:prstGeom prst="rect">
            <a:avLst/>
          </a:prstGeom>
          <a:noFill/>
        </p:spPr>
      </p:pic>
      <p:pic>
        <p:nvPicPr>
          <p:cNvPr id="5123" name="Picture 3" descr="E:\Учит. года\Фото\DSC0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143248"/>
            <a:ext cx="2928958" cy="3429024"/>
          </a:xfrm>
          <a:prstGeom prst="rect">
            <a:avLst/>
          </a:prstGeom>
          <a:noFill/>
        </p:spPr>
      </p:pic>
      <p:pic>
        <p:nvPicPr>
          <p:cNvPr id="5124" name="Picture 4" descr="E:\Учит. года\Фото\DSC02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28" y="2786058"/>
            <a:ext cx="3143272" cy="340201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1500174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Галина Викторовна принимает активное участие в организации и проведении школьных мероприятий для родителей и учащихся.</a:t>
            </a:r>
            <a:endParaRPr lang="ru-RU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4286248" cy="857256"/>
          </a:xfrm>
        </p:spPr>
        <p:txBody>
          <a:bodyPr>
            <a:noAutofit/>
          </a:bodyPr>
          <a:lstStyle/>
          <a:p>
            <a:r>
              <a:rPr lang="ru-RU" sz="2800" dirty="0" smtClean="0"/>
              <a:t>Жизненная опора – семья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7169" name="Picture 1" descr="E:\Учит. года\Фото\DSC01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71810"/>
            <a:ext cx="4357718" cy="3573466"/>
          </a:xfrm>
          <a:prstGeom prst="rect">
            <a:avLst/>
          </a:prstGeom>
          <a:noFill/>
        </p:spPr>
      </p:pic>
      <p:pic>
        <p:nvPicPr>
          <p:cNvPr id="7170" name="Picture 2" descr="E:\Учит. года\Фото\DSC018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071810"/>
            <a:ext cx="4071966" cy="3616331"/>
          </a:xfrm>
          <a:prstGeom prst="rect">
            <a:avLst/>
          </a:prstGeom>
          <a:noFill/>
        </p:spPr>
      </p:pic>
      <p:pic>
        <p:nvPicPr>
          <p:cNvPr id="7171" name="Picture 3" descr="D:\темп\Мои фото\DSC015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500042"/>
            <a:ext cx="3199581" cy="25717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857232"/>
            <a:ext cx="5072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Поддержка и опора для Галины Викторовны – её семья:</a:t>
            </a:r>
          </a:p>
          <a:p>
            <a:r>
              <a:rPr lang="ru-RU" sz="2400" dirty="0" smtClean="0"/>
              <a:t>Муж, сынок и дочка согревают её жизнь. </a:t>
            </a:r>
          </a:p>
          <a:p>
            <a:r>
              <a:rPr lang="ru-RU" sz="2400" dirty="0" smtClean="0"/>
              <a:t>Дома для них она – жена и мама,</a:t>
            </a:r>
          </a:p>
          <a:p>
            <a:r>
              <a:rPr lang="ru-RU" sz="2400" dirty="0" smtClean="0"/>
              <a:t> И для них стремится ввысь.</a:t>
            </a:r>
            <a:endParaRPr lang="ru-RU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3829048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Досуг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D:\темп\Мои фото\DSC011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0"/>
            <a:ext cx="3714744" cy="3643338"/>
          </a:xfrm>
          <a:prstGeom prst="rect">
            <a:avLst/>
          </a:prstGeom>
          <a:noFill/>
        </p:spPr>
      </p:pic>
      <p:pic>
        <p:nvPicPr>
          <p:cNvPr id="24579" name="Picture 3" descr="E:\Учит. года\Фото\DSC00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876"/>
            <a:ext cx="4714876" cy="307183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1071546"/>
            <a:ext cx="46434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Как у любого творческого человека, у неё есть свои увлечения: с удовольствием занимается вязанием, кулинарией, цветоводством.</a:t>
            </a:r>
            <a:endParaRPr lang="ru-RU" sz="2400" dirty="0"/>
          </a:p>
        </p:txBody>
      </p:sp>
      <p:pic>
        <p:nvPicPr>
          <p:cNvPr id="1028" name="Picture 4" descr="C:\Users\Николай\Desktop\DSC045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42852"/>
            <a:ext cx="2286016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темп\Мои фото\DSC020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916" y="2071678"/>
            <a:ext cx="7703174" cy="44744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357166"/>
            <a:ext cx="7286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Внимание, пассажиры, совершаем посадку авиалайнера на аэродроме «</a:t>
            </a:r>
            <a:r>
              <a:rPr lang="ru-RU" sz="2800" dirty="0" err="1" smtClean="0"/>
              <a:t>Россошанская</a:t>
            </a:r>
            <a:r>
              <a:rPr lang="ru-RU" sz="2800" dirty="0" smtClean="0"/>
              <a:t>  средняя общеобразовательная школа»</a:t>
            </a:r>
            <a:endParaRPr lang="ru-RU" sz="2800" dirty="0"/>
          </a:p>
        </p:txBody>
      </p:sp>
      <p:pic>
        <p:nvPicPr>
          <p:cNvPr id="4" name="SHum_Samoleta_-_.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0010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D:\темп\Мои фото\DSC010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27363" y="1701872"/>
            <a:ext cx="7689273" cy="432261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928662" y="214290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На аэродроме нас встречают дети</a:t>
            </a:r>
            <a:r>
              <a:rPr lang="en-US" sz="3200" dirty="0" smtClean="0"/>
              <a:t> </a:t>
            </a:r>
            <a:r>
              <a:rPr lang="ru-RU" sz="3200" dirty="0" smtClean="0"/>
              <a:t>и начинается земная жизнь.</a:t>
            </a:r>
          </a:p>
          <a:p>
            <a:endParaRPr lang="ru-RU" sz="32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643182"/>
            <a:ext cx="7286676" cy="36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1071546"/>
            <a:ext cx="6286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Просим пассажиров пристегнуть ремни. Во время полёта не покидать своих мест без приглашения.</a:t>
            </a:r>
          </a:p>
        </p:txBody>
      </p:sp>
      <p:pic>
        <p:nvPicPr>
          <p:cNvPr id="4" name="SHum_Samoleta_-_.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14348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темп\школьный документ\учитель года\kniga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4429146" cy="43577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9190" y="928670"/>
            <a:ext cx="39290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Ой, что это? Книга какая-то. </a:t>
            </a:r>
            <a:r>
              <a:rPr lang="ru-RU" sz="3200" dirty="0" smtClean="0"/>
              <a:t>Посмотрим, </a:t>
            </a:r>
            <a:r>
              <a:rPr lang="ru-RU" sz="3200" dirty="0"/>
              <a:t>что в ней написано. </a:t>
            </a:r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Давайте в неё                    заглянем.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 rot="19331909">
            <a:off x="989237" y="2244489"/>
            <a:ext cx="2740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Книга </a:t>
            </a:r>
            <a:r>
              <a:rPr lang="ru-RU" sz="2800" dirty="0" smtClean="0"/>
              <a:t>  жизни</a:t>
            </a:r>
            <a:endParaRPr lang="ru-RU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C:\Documents and Settings\Admin\Рабочий стол\DSC0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71942"/>
            <a:ext cx="4357719" cy="257176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85720" y="714356"/>
            <a:ext cx="42148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Основные составляющие педагогической деятельности Галины Викторовны: вера, надежда, любовь.</a:t>
            </a:r>
          </a:p>
          <a:p>
            <a:r>
              <a:rPr lang="ru-RU" sz="2400" dirty="0"/>
              <a:t>Педагогическое кредо: стать для своих учеников таким же дорогим и родным человеком, как мама, то есть отдавать им своё сердце.</a:t>
            </a:r>
          </a:p>
          <a:p>
            <a:r>
              <a:rPr lang="ru-RU" sz="2400" dirty="0"/>
              <a:t>Главная задача: научить детей учиться, помочь раскрыться маленькой личности.</a:t>
            </a:r>
          </a:p>
        </p:txBody>
      </p:sp>
      <p:pic>
        <p:nvPicPr>
          <p:cNvPr id="1026" name="Picture 2" descr="C:\Users\Николай\Desktop\DSC042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714375"/>
            <a:ext cx="4093368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Учит. года\Фото\DSC021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580668">
            <a:off x="4752446" y="3373161"/>
            <a:ext cx="3921468" cy="285750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642919"/>
            <a:ext cx="6572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своей работе Галина Викторовна использует современные педагогические технологии:</a:t>
            </a:r>
          </a:p>
          <a:p>
            <a:r>
              <a:rPr lang="ru-RU" dirty="0" smtClean="0"/>
              <a:t>- Информационно-коммуникативные</a:t>
            </a:r>
          </a:p>
          <a:p>
            <a:r>
              <a:rPr lang="ru-RU" dirty="0" smtClean="0"/>
              <a:t>- Игровые технологии</a:t>
            </a:r>
          </a:p>
          <a:p>
            <a:r>
              <a:rPr lang="ru-RU" dirty="0" smtClean="0"/>
              <a:t>- Технологию проблемного обучения</a:t>
            </a:r>
          </a:p>
          <a:p>
            <a:r>
              <a:rPr lang="ru-RU" dirty="0" smtClean="0"/>
              <a:t>- Метод проектов</a:t>
            </a:r>
          </a:p>
          <a:p>
            <a:r>
              <a:rPr lang="ru-RU" dirty="0" smtClean="0"/>
              <a:t>-  Элементы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технологий</a:t>
            </a:r>
            <a:endParaRPr lang="ru-RU" dirty="0"/>
          </a:p>
        </p:txBody>
      </p:sp>
      <p:pic>
        <p:nvPicPr>
          <p:cNvPr id="4" name="Picture 2" descr="C:\Documents and Settings\Admin\Рабочий стол\DSC02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6947">
            <a:off x="428597" y="3429000"/>
            <a:ext cx="3929090" cy="283051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Мои документы\Мои рисунки\Изображение\Изображение 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404095" y="-117737"/>
            <a:ext cx="3050721" cy="4143404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Мои документы\Мои рисунки\Изображение\Изображение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250675" y="3178953"/>
            <a:ext cx="3286125" cy="40719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28662" y="642918"/>
            <a:ext cx="28575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Занимает активную жизненную позицию. В феврале 2011 года принимала участие в работе межрегиональной научно-практической конференции «Современное начальное образование: перспективы развития в свете модернизации системы образования». В сентябре 2012 года участвовала во Всероссийском Конкурсе рефератов «Инновационная школа 2012».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Изображение\Изображение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477" y="1714488"/>
            <a:ext cx="7967046" cy="48593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857232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 публикациями Галины Викторовны можно познакомиться в следующих сборниках:</a:t>
            </a:r>
            <a:endParaRPr lang="ru-RU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Воспитательная работа</a:t>
            </a:r>
            <a:endParaRPr lang="ru-RU" dirty="0"/>
          </a:p>
        </p:txBody>
      </p:sp>
      <p:pic>
        <p:nvPicPr>
          <p:cNvPr id="4098" name="Picture 2" descr="E:\Учит. года\Фото\DSC01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285992"/>
            <a:ext cx="3929058" cy="3216276"/>
          </a:xfrm>
          <a:prstGeom prst="rect">
            <a:avLst/>
          </a:prstGeom>
          <a:noFill/>
        </p:spPr>
      </p:pic>
      <p:pic>
        <p:nvPicPr>
          <p:cNvPr id="4099" name="Picture 3" descr="E:\Учит. года\Фото\DSC02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2"/>
            <a:ext cx="4429124" cy="318770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2" y="1142984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Убеждена в том, что каждый ребёнок талантлив, главное увидеть в нём актёра, художника, музыканта, в чём-то помочь,                               направить на творческий путь.</a:t>
            </a:r>
            <a:endParaRPr lang="ru-RU" sz="2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Походы, конкурсы, игра. Песни, лагерь летний в школе. И улыбок детских море!!!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E:\Учит. года\Фото\DSC016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0896299">
            <a:off x="294260" y="3304766"/>
            <a:ext cx="4117199" cy="3167847"/>
          </a:xfrm>
        </p:spPr>
      </p:pic>
      <p:pic>
        <p:nvPicPr>
          <p:cNvPr id="6147" name="Picture 3" descr="D:\темп\школьный документ\лагерь\DSC01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6760">
            <a:off x="4659219" y="3333227"/>
            <a:ext cx="4061983" cy="311630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361</Words>
  <Application>Microsoft Office PowerPoint</Application>
  <PresentationFormat>Экран (4:3)</PresentationFormat>
  <Paragraphs>38</Paragraphs>
  <Slides>14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Воспитательная работа</vt:lpstr>
      <vt:lpstr>  Походы, конкурсы, игра. Песни, лагерь летний в школе. И улыбок детских море!!! </vt:lpstr>
      <vt:lpstr>Творческая деятельность</vt:lpstr>
      <vt:lpstr>Жизненная опора – семья </vt:lpstr>
      <vt:lpstr>Досуг 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Николай</cp:lastModifiedBy>
  <cp:revision>31</cp:revision>
  <dcterms:created xsi:type="dcterms:W3CDTF">2013-01-23T14:50:34Z</dcterms:created>
  <dcterms:modified xsi:type="dcterms:W3CDTF">2016-02-12T18:43:58Z</dcterms:modified>
</cp:coreProperties>
</file>