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2237" y="5157192"/>
            <a:ext cx="5812160" cy="144016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для детей 5-7 лет</a:t>
            </a:r>
          </a:p>
          <a:p>
            <a:pPr algn="ctr"/>
            <a:r>
              <a:rPr lang="ru-RU" dirty="0" smtClean="0"/>
              <a:t>Инструктор по физической культуре</a:t>
            </a:r>
          </a:p>
          <a:p>
            <a:pPr algn="ctr"/>
            <a:r>
              <a:rPr lang="ru-RU" dirty="0" err="1" smtClean="0"/>
              <a:t>Махмутова</a:t>
            </a:r>
            <a:r>
              <a:rPr lang="ru-RU" dirty="0" smtClean="0"/>
              <a:t> Елена Александровна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5263" y="1908686"/>
            <a:ext cx="7766107" cy="178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ВЕСЁЛЫЙ МЯЧ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565"/>
            <a:ext cx="1230425" cy="1224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13295"/>
            <a:ext cx="3332956" cy="2626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64" y="2800640"/>
            <a:ext cx="1225719" cy="1224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6" y="2730461"/>
            <a:ext cx="1368152" cy="13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Теннисный мяч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35" y="1238861"/>
            <a:ext cx="5271921" cy="52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42407" cy="3253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1286"/>
            <a:ext cx="3810000" cy="2847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" y="3717032"/>
            <a:ext cx="5557758" cy="2774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8" y="3712127"/>
            <a:ext cx="2722104" cy="27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508104" y="920286"/>
            <a:ext cx="3625552" cy="3732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908720"/>
            <a:ext cx="3888432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9741"/>
            <a:ext cx="7034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Мячи для лечения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1" y="1052736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45" y="1133450"/>
            <a:ext cx="1733129" cy="156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5" y="2836414"/>
            <a:ext cx="2325635" cy="1550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45" y="2796078"/>
            <a:ext cx="1924052" cy="147585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97862" y="3565131"/>
            <a:ext cx="3431283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48" y="5157193"/>
            <a:ext cx="2195021" cy="1440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98" y="3709902"/>
            <a:ext cx="2010519" cy="13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7878" y="188640"/>
            <a:ext cx="517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Мячи для игр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2206929" cy="2206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84" y="3641160"/>
            <a:ext cx="2549322" cy="302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74" y="1587631"/>
            <a:ext cx="4340990" cy="2840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99" y="1138757"/>
            <a:ext cx="2149555" cy="2149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69" y="4941168"/>
            <a:ext cx="1905000" cy="1428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6" y="4258056"/>
            <a:ext cx="1882331" cy="19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350" y="476672"/>
            <a:ext cx="778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Правила безопасности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23528" y="1628800"/>
            <a:ext cx="3744422" cy="24610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7" y="1844824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</a:t>
            </a:r>
            <a:r>
              <a:rPr lang="ru-RU" sz="2800" dirty="0"/>
              <a:t>играть с мячом возле              проезжей части </a:t>
            </a:r>
            <a:r>
              <a:rPr lang="ru-RU" sz="2800" dirty="0" smtClean="0"/>
              <a:t>дороги.</a:t>
            </a:r>
            <a:endParaRPr lang="ru-RU" sz="2800" dirty="0"/>
          </a:p>
        </p:txBody>
      </p:sp>
      <p:sp>
        <p:nvSpPr>
          <p:cNvPr id="6" name="Облако 5"/>
          <p:cNvSpPr/>
          <p:nvPr/>
        </p:nvSpPr>
        <p:spPr>
          <a:xfrm>
            <a:off x="5004048" y="1456621"/>
            <a:ext cx="3678638" cy="2592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36855" y="1632439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в коем случае нельзя выбегать за мячом на дорогу.</a:t>
            </a:r>
            <a:endParaRPr lang="ru-RU" sz="2800" dirty="0"/>
          </a:p>
        </p:txBody>
      </p:sp>
      <p:sp>
        <p:nvSpPr>
          <p:cNvPr id="8" name="Облако 7"/>
          <p:cNvSpPr/>
          <p:nvPr/>
        </p:nvSpPr>
        <p:spPr>
          <a:xfrm>
            <a:off x="2483768" y="4089846"/>
            <a:ext cx="3744413" cy="26515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31840" y="4507666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играть с мячом возле стеклянных окон.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560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80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Нам помощник-это мяч, он нам спутник для удач!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243773"/>
            <a:ext cx="3791914" cy="2843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43773"/>
            <a:ext cx="3849510" cy="28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508" y="1521346"/>
            <a:ext cx="6175783" cy="18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3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765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09" y="260648"/>
            <a:ext cx="9312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Баскетбольный мяч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844824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7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5" y="127872"/>
            <a:ext cx="4422183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3024336" cy="2614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9" y="3692818"/>
            <a:ext cx="2841104" cy="2841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13" y="3573016"/>
            <a:ext cx="5191575" cy="2921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93" y="4254084"/>
            <a:ext cx="1601220" cy="17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3077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Волейбольный мяч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0" y="1046407"/>
            <a:ext cx="5184576" cy="51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1" y="116632"/>
            <a:ext cx="4220227" cy="3188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57167" cy="3188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42" y="3786692"/>
            <a:ext cx="4376113" cy="2810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1" y="2598508"/>
            <a:ext cx="1415609" cy="1413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8" y="3918096"/>
            <a:ext cx="4139952" cy="26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Футбольный мяч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56" y="1556792"/>
            <a:ext cx="5175480" cy="51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8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08512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8294"/>
            <a:ext cx="2713059" cy="2713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561154" cy="3046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92790"/>
            <a:ext cx="3665984" cy="30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69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Соловьёва</cp:lastModifiedBy>
  <cp:revision>9</cp:revision>
  <dcterms:created xsi:type="dcterms:W3CDTF">2017-03-06T08:02:54Z</dcterms:created>
  <dcterms:modified xsi:type="dcterms:W3CDTF">2017-05-23T08:29:26Z</dcterms:modified>
</cp:coreProperties>
</file>