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87" r:id="rId18"/>
    <p:sldId id="274" r:id="rId19"/>
    <p:sldId id="273" r:id="rId20"/>
    <p:sldId id="275" r:id="rId21"/>
    <p:sldId id="276" r:id="rId22"/>
    <p:sldId id="286" r:id="rId23"/>
    <p:sldId id="279" r:id="rId24"/>
    <p:sldId id="280" r:id="rId25"/>
    <p:sldId id="282" r:id="rId26"/>
    <p:sldId id="284" r:id="rId27"/>
    <p:sldId id="285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6" r:id="rId50"/>
    <p:sldId id="311" r:id="rId51"/>
    <p:sldId id="312" r:id="rId52"/>
    <p:sldId id="317" r:id="rId53"/>
    <p:sldId id="313" r:id="rId54"/>
    <p:sldId id="314" r:id="rId55"/>
    <p:sldId id="315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8" autoAdjust="0"/>
    <p:restoredTop sz="94144" autoAdjust="0"/>
  </p:normalViewPr>
  <p:slideViewPr>
    <p:cSldViewPr>
      <p:cViewPr varScale="1">
        <p:scale>
          <a:sx n="69" d="100"/>
          <a:sy n="69" d="100"/>
        </p:scale>
        <p:origin x="139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2D692-7A36-4951-9EAE-13C44C25799F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8546A-696A-469A-B692-7F88C17A04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10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3BC71-579C-47B0-86BA-910C94612AC8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EDFDD-67FA-4A1B-994A-862A13CA8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3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7.wdp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yn0n32gp0g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 </a:t>
            </a:r>
            <a:endParaRPr lang="ru-RU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60.jpe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Ацетатные волокна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получают из хлопкового пуха или облагороженной древесной целлюлозы. 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21858_Neylontrikotaj-49845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04"/>
            <a:ext cx="8391306" cy="1257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По выполняемой функции к трикотажной одежде относятся</a:t>
            </a:r>
            <a:r>
              <a:rPr lang="ru-RU" sz="3600" dirty="0" smtClean="0">
                <a:solidFill>
                  <a:schemeClr val="bg1"/>
                </a:solidFill>
              </a:rPr>
              <a:t>: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564904"/>
            <a:ext cx="8572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трикотаж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Трикотажное белье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Чулочно-носочные изделия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Перчатки и варежки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Головные уборы, платочно-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шарфовые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изделия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82707_tanov_tsvetnyih_klubki_ottenkov_pryaja_sobrannyie__2560x1600_www.GetBg.net.jpg"/>
          <p:cNvPicPr>
            <a:picLocks noChangeAspect="1"/>
          </p:cNvPicPr>
          <p:nvPr/>
        </p:nvPicPr>
        <p:blipFill>
          <a:blip r:embed="rId2" cstate="print">
            <a:lum bright="-15000" contrast="-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7158" y="357166"/>
            <a:ext cx="8229600" cy="1257296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По способу производства трикотажные изделия могут быть: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132856"/>
            <a:ext cx="81439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Цельновязанными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(регулярными) -  изделия приобретают форму в процессе вязания (платки, шарфы, кашне).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Полурегулярными - из деталей, которым придается необходимая форма (верхний трикотаж, перчатки).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Кроеными - выкраивают из трикотажных полотен. 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f7930b5664608044d017ba884j4--materialy-dlya-tvorchestva-belyj-trikotazh-lapsha.jpg"/>
          <p:cNvPicPr>
            <a:picLocks noChangeAspect="1"/>
          </p:cNvPicPr>
          <p:nvPr/>
        </p:nvPicPr>
        <p:blipFill>
          <a:blip r:embed="rId2" cstate="print"/>
          <a:srcRect r="23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04"/>
            <a:ext cx="8229600" cy="68579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отделке трикотажные товары бывают: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2857496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Отбеленные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одвяз-ассорт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291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827584" y="1490392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</a:rPr>
              <a:t> </a:t>
            </a:r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Гладкокрашеные</a:t>
            </a:r>
            <a:endParaRPr lang="ru-RU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1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198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 с набивным рисунком 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novogodnie-svitera-dlya-vsej-semi.jpe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143512"/>
            <a:ext cx="8229600" cy="142876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половозрастному признаку: мужские, женские, детские. </a:t>
            </a:r>
          </a:p>
          <a:p>
            <a:pPr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08283">
            <a:off x="387050" y="2437083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Ассортимент верхнего трикотажа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35719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Жакеты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изделия с рукавами и с разрезом по всей длине переда. Женские жакеты могут быть с воротником и без него, а мужские – только без воротника. Застежка преимущественно пуговицы.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Женские трикотажные жакеты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ZHenskij-dzhemper-vyazanyj-spitsami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642910" y="1428736"/>
            <a:ext cx="3643338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123-492-015703-031-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929190" y="1428736"/>
            <a:ext cx="3451040" cy="4988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rasivyiy-trikotazh.jpg"/>
          <p:cNvPicPr>
            <a:picLocks noChangeAspect="1"/>
          </p:cNvPicPr>
          <p:nvPr/>
        </p:nvPicPr>
        <p:blipFill>
          <a:blip r:embed="rId2" cstate="print">
            <a:lum bright="-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Трикотажные товары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2276872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Трикотажные товары получают из петель соединённых между собой   </a:t>
            </a:r>
            <a:endParaRPr lang="ru-RU" sz="5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Мужской трикотажный жакет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aaee4_4fd7d529e3bd46518a81c8d3fa76143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0298" y="1214422"/>
            <a:ext cx="4071966" cy="6107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271464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Джемперы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изделия с рукавами или без них, с любым оформлением горловины, без застежки или с застежкой ограниченной длины.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153_M7.png.590x700_q95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158" y="3071810"/>
            <a:ext cx="3405193" cy="3405193"/>
          </a:xfrm>
          <a:prstGeom prst="rect">
            <a:avLst/>
          </a:prstGeom>
        </p:spPr>
      </p:pic>
      <p:pic>
        <p:nvPicPr>
          <p:cNvPr id="6" name="Рисунок 5" descr="дайнайт-40.png.590x700_q95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48" y="2846372"/>
            <a:ext cx="3757620" cy="3764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Пуловер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джемпер с мысообразным вырезом горловины.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_8.png.590x700_q95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2" y="1928802"/>
            <a:ext cx="4429124" cy="4725888"/>
          </a:xfrm>
          <a:prstGeom prst="rect">
            <a:avLst/>
          </a:prstGeom>
        </p:spPr>
      </p:pic>
      <p:pic>
        <p:nvPicPr>
          <p:cNvPr id="6" name="Рисунок 5" descr="zhil_400_t_siniy_9584225289846178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90" y="1844824"/>
            <a:ext cx="3429024" cy="4725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3912950" cy="5640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1348" y="908720"/>
            <a:ext cx="31683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Костюмы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могут быть мужскими, женскими, детскими и включать два, три или четыре предмета. В их состав могут входить брюки, жакет или джемпер, свитер, жилет, юбка. Может быть комплект из платья и жилета, сарафана и блузки или джемпера.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235747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Спортивные костюмы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могут быть двух-, трех- и многопредметными.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65090880_w640_h640_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2571744"/>
            <a:ext cx="4000504" cy="4000504"/>
          </a:xfrm>
          <a:prstGeom prst="rect">
            <a:avLst/>
          </a:prstGeom>
        </p:spPr>
      </p:pic>
      <p:pic>
        <p:nvPicPr>
          <p:cNvPr id="6" name="Рисунок 5" descr="38152965_w640_h640_698_149152156_grn_kod_112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24" y="2442315"/>
            <a:ext cx="4437301" cy="400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Жилеты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изделия без рукавов и с разрезом по всей длине переда.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05a4d31f1f8f194d718ff644a68830c9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472" y="2071678"/>
            <a:ext cx="3214710" cy="4389564"/>
          </a:xfrm>
          <a:prstGeom prst="rect">
            <a:avLst/>
          </a:prstGeom>
        </p:spPr>
      </p:pic>
      <p:pic>
        <p:nvPicPr>
          <p:cNvPr id="11" name="Рисунок 10" descr="01_e66deb14-a1d5-11e2-b6bb-001517db358d_w683_h1024_2ea0115_1d2181_59013b44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2066" y="1285860"/>
            <a:ext cx="3429024" cy="5141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7072330" cy="428628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Свитеры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изделия с длинными рукавами, без застежки, с высоким воротником (более 5 см) одинарным и двойным составляющим одно целое со станом или пришитым 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Свитеры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weater4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2" y="2000240"/>
            <a:ext cx="4357686" cy="4357686"/>
          </a:xfrm>
          <a:prstGeom prst="rect">
            <a:avLst/>
          </a:prstGeom>
        </p:spPr>
      </p:pic>
      <p:pic>
        <p:nvPicPr>
          <p:cNvPr id="6" name="Рисунок 5" descr="large_edd452f9c85d314d3e679fd0c732f662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38" y="1214422"/>
            <a:ext cx="4071967" cy="5884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epositphotos_6253120-stock-photo-knitting-tex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460851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Перчаточные изделия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(перчатки и варежки) изготавливают из натуральных, химических и синтетических волокон в различных сочетаниях.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depositphotos_6253120-stock-photo-knitting-tex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394645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Перчаточные изделия классифицируются следующим образом: по половозрастному признаку – мужские, женские и детские.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_896dc_3082f106_orig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176" y="3573016"/>
            <a:ext cx="2831982" cy="2959422"/>
          </a:xfrm>
          <a:prstGeom prst="rect">
            <a:avLst/>
          </a:prstGeom>
        </p:spPr>
      </p:pic>
      <p:pic>
        <p:nvPicPr>
          <p:cNvPr id="7" name="Рисунок 6" descr="gloves_PNG8282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090" y="3861048"/>
            <a:ext cx="2977627" cy="2747821"/>
          </a:xfrm>
          <a:prstGeom prst="rect">
            <a:avLst/>
          </a:prstGeom>
        </p:spPr>
      </p:pic>
      <p:pic>
        <p:nvPicPr>
          <p:cNvPr id="8" name="Рисунок 7" descr="9508-350x350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7864" y="3717032"/>
            <a:ext cx="2746995" cy="2746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9fda90490105b55b3ded027d963s--odezhda-krasnaya-trikotazhnaya-yubka-karandash-rezinka.jpg"/>
          <p:cNvPicPr>
            <a:picLocks noChangeAspect="1"/>
          </p:cNvPicPr>
          <p:nvPr/>
        </p:nvPicPr>
        <p:blipFill>
          <a:blip r:embed="rId2" cstate="print"/>
          <a:srcRect r="3239" b="3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357430"/>
            <a:ext cx="7938919" cy="171943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Классификация по материалу изготовления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epositphotos_6253120-stock-photo-knitting-tex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44016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сезону носки: зимние, демисезонные, летние.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gloves_PNG83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071678"/>
            <a:ext cx="4321915" cy="4273894"/>
          </a:xfrm>
          <a:prstGeom prst="rect">
            <a:avLst/>
          </a:prstGeom>
        </p:spPr>
      </p:pic>
      <p:pic>
        <p:nvPicPr>
          <p:cNvPr id="7" name="Рисунок 6" descr="perchatki_allrounder_s_200_225_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857364"/>
            <a:ext cx="3929090" cy="4487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epositphotos_6253120-stock-photo-knitting-tex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отделке: гладкокрашеные, отбеленные, пестровязаные, и др.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43437473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3071810"/>
            <a:ext cx="2937867" cy="3357562"/>
          </a:xfrm>
          <a:prstGeom prst="rect">
            <a:avLst/>
          </a:prstGeom>
        </p:spPr>
      </p:pic>
      <p:pic>
        <p:nvPicPr>
          <p:cNvPr id="8" name="Рисунок 7" descr="gloves_PNG828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14686"/>
            <a:ext cx="3411100" cy="3147840"/>
          </a:xfrm>
          <a:prstGeom prst="rect">
            <a:avLst/>
          </a:prstGeom>
        </p:spPr>
      </p:pic>
      <p:pic>
        <p:nvPicPr>
          <p:cNvPr id="9" name="Рисунок 8" descr="0_896dc_3082f106_orig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9322" y="3071810"/>
            <a:ext cx="3048006" cy="3185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epositphotos_6253120-stock-photo-knitting-tex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607900" cy="292893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Размер перчаток и варежек определяют по половине окружности кисти руки, между основанием большого и указательного пальца.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51075" y="3119852"/>
            <a:ext cx="7572428" cy="3214724"/>
            <a:chOff x="571472" y="2214554"/>
            <a:chExt cx="8286788" cy="4143394"/>
          </a:xfrm>
        </p:grpSpPr>
        <p:pic>
          <p:nvPicPr>
            <p:cNvPr id="7" name="Рисунок 6" descr="kak-izmerit-razmer-perchatki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472" y="2214554"/>
              <a:ext cx="8286788" cy="4143394"/>
            </a:xfrm>
            <a:prstGeom prst="rect">
              <a:avLst/>
            </a:prstGeom>
            <a:ln w="190500" cap="sq">
              <a:solidFill>
                <a:schemeClr val="tx2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1" name="Прямоугольник 10"/>
            <p:cNvSpPr/>
            <p:nvPr/>
          </p:nvSpPr>
          <p:spPr>
            <a:xfrm>
              <a:off x="5000628" y="2714620"/>
              <a:ext cx="3286148" cy="10715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71538" y="5500702"/>
              <a:ext cx="714380" cy="57150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86314" y="5572140"/>
              <a:ext cx="714380" cy="57150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6867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ассортимент головных уборов входят: береты, шапочки, кепи, шарфы, платки, гарнитуры.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Эти изделия могут быть: кроеными, полурегулярными и регулярными из разного сырья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Кепи и шарф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436_b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1643050"/>
            <a:ext cx="4872481" cy="4571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Шапка с помпоном 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hapka-vr-92264-gr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500174"/>
            <a:ext cx="3742651" cy="4981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Платок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06a3bc0c224f116eb902681b4a575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428736"/>
            <a:ext cx="3238515" cy="4857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positphotos_54843155-stock-photo-knitted-fabric-background-close-u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Чулочно-носочные изделия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43050"/>
            <a:ext cx="86439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производства изделий используют хлопчатобумажную, шерстяную, полушерстяную пряжу, искусственные, синтетические нити и их разные сочетания.</a:t>
            </a:r>
          </a:p>
          <a:p>
            <a:endParaRPr lang="ru-RU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ассортимент чулочно-носочных изделий входят чулки,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получулки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мужские, женские и детские носки, колготки ,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подследники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positphotos_54843155-stock-photo-knitted-fabric-background-close-u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Чулки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eitong-Зима-Теплая-Копить-Для-Женщин-Шары-Трикотажные-Долго-Загрузки-носки-За-Колено-Бедро-Высокие-Чул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1571612"/>
            <a:ext cx="4643470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positphotos_54843155-stock-photo-knitted-fabric-background-close-u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Получулки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98fa5d0b56baea48f8a762758a0fc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857364"/>
            <a:ext cx="6096000" cy="4048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fda90490105b55b3ded027d963s--odezhda-krasnaya-trikotazhnaya-yubka-karandash-rezinka.jpg"/>
          <p:cNvPicPr>
            <a:picLocks noChangeAspect="1"/>
          </p:cNvPicPr>
          <p:nvPr/>
        </p:nvPicPr>
        <p:blipFill>
          <a:blip r:embed="rId2" cstate="print"/>
          <a:srcRect r="35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1124744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Шерсть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волокна снятого волосяного покрова овец, коз, верблюдов, кроликов и других животных. 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596" y="3357562"/>
            <a:ext cx="84296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Шерсть получают в основном с овец (97-98%), в меньшем количестве с коз (до 2%), верблюдов (до 1%). Шерстяные волокна состоят из белка креатина.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positphotos_54843155-stock-photo-knitted-fabric-background-close-u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Носки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c4abfec1de63e6db64987e4708b--aksessuary-zhenskie-vyazanye-noski-apricot.jpg"/>
          <p:cNvPicPr>
            <a:picLocks noChangeAspect="1"/>
          </p:cNvPicPr>
          <p:nvPr/>
        </p:nvPicPr>
        <p:blipFill>
          <a:blip r:embed="rId3" cstate="print"/>
          <a:srcRect t="1467" r="2638"/>
          <a:stretch>
            <a:fillRect/>
          </a:stretch>
        </p:blipFill>
        <p:spPr>
          <a:xfrm>
            <a:off x="2643174" y="1500174"/>
            <a:ext cx="4000528" cy="4798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positphotos_54843155-stock-photo-knitted-fabric-background-close-u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Подследники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4cff6b739a5129e70ef21f54b2uq--aksessuary-sledki-sobachya-sherst-l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928802"/>
            <a:ext cx="5163101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658336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Требования к качеству трикотажных изделий.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Трикотажные изделия должны соответствовать по качеству стандартам, стилю и современному направлению моды. Конструкция верхних трикотажных изделий должна быть удобной, формостойкой, окраска – прочной, качество исполнения высоким.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Бельевые изделия должны иметь высокий уровень гигиенических свойств, гигроскопичности воздухопроницаемости, теплозащитности или теплопроводности                       (в зависимости от сезонности изделия).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Чулочно-носочные изделия должны сохранять размеры в процессе носки, обладать хорошей растяжимостью и прочностью на истирание. 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зависимости от дефектов трикотажные изделия относятся к 1-му или 2-му сорту. При определении сорта учитывают размеры дефектов, их местоположение на изделии и их общее количество.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Различают дефекты производственного и непроизводственного характера. Трикотажные изделия, в которых дефекты превышают допустимые нормы для изделий 2-го сорта, относятся к нестандартным.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Сорт комплектов изделий устанавливают по низшему сорту изделия, входящего в комплект. При сортировке трикотажных изделий контролируют их линейные размеры           (ширину, длину, изделия, и др.).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Маркировка, упаковка, хранение трикотажных изделий. 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3116"/>
            <a:ext cx="8229600" cy="23685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Трикотажные изделия маркируют этикетками и тканевыми или трикотажными лентами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28794" y="428604"/>
            <a:ext cx="4714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Маркировка</a:t>
            </a:r>
            <a:r>
              <a:rPr lang="ru-RU" sz="6600" dirty="0" smtClean="0">
                <a:solidFill>
                  <a:schemeClr val="bg1"/>
                </a:solidFill>
              </a:rPr>
              <a:t> 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62 620руб-м Хлопковый трикотаж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TextBox 9"/>
          <p:cNvSpPr txBox="1"/>
          <p:nvPr/>
        </p:nvSpPr>
        <p:spPr>
          <a:xfrm>
            <a:off x="1285852" y="2285992"/>
            <a:ext cx="61436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 из хлопка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этикетках указывают товарный знак предприятия-изготовителя, его местонахождение, сорт, размер, рост, номер стандарта, дату выпуска.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Лента с указанием торгового знака предприятия-изготовителя, вида сырья, символов по уходу, размера изделия вшивается в боковой шов изделия.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Упаковка</a:t>
            </a:r>
            <a:endParaRPr lang="ru-RU" sz="6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Трикотажные изделия упаковывают в пакеты из бумаги, полиэтилена, а затем в коробки. Коробки укладывают ящиками.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357298"/>
            <a:ext cx="8186766" cy="4882294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Трикотажные изделия рекомендуется хранить в чистых, хорошо проветриваемых, сухих помещениях при температуре не ниже 10 и не выше 30*С и относительной влажности воздуха 65%. 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4" y="214290"/>
            <a:ext cx="3857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Хранение</a:t>
            </a:r>
            <a:endParaRPr lang="ru-RU" sz="6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более высокой влажности на изделиях могут быть образоваться плесень и развиться микроорганизмы. В результате может изменится окраска или появятся пятна.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низкой влажности изделия становятся ломкими, жесткими, пересушиваются. Изделия нужно защищать от прямых солнечных лучей и от моли.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ream-knit-vinyl-flooring-pl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282" y="428604"/>
            <a:ext cx="842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Полиамидное волокно (капрон). 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Волокно капрон получают из продуктов переработки каменного угля.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2428868"/>
            <a:ext cx="785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Введение 5-10% капронового волокна в шерстяную ткань в 1,5-2 раза повышает ее стойкость к истиранию.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4357694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Однако капроновое волокно мало гигроскопично, поэтому гигиенические свойства изделий из таких волокон невысокие.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ull__MG_9936.jpg"/>
          <p:cNvPicPr>
            <a:picLocks noChangeAspect="1"/>
          </p:cNvPicPr>
          <p:nvPr/>
        </p:nvPicPr>
        <p:blipFill>
          <a:blip r:embed="rId2" cstate="print">
            <a:lum bright="-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Трикотажные изделия получают </a:t>
            </a:r>
            <a:r>
              <a:rPr lang="ru-RU" sz="3600" dirty="0" smtClean="0">
                <a:solidFill>
                  <a:schemeClr val="bg1"/>
                </a:solidFill>
              </a:rPr>
              <a:t>преимущественно машинным вязанием из пряжи или нитей разной природы.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Благодаря применению искусственных </a:t>
            </a:r>
            <a:r>
              <a:rPr lang="ru-RU" sz="3600" dirty="0" smtClean="0">
                <a:solidFill>
                  <a:schemeClr val="bg1"/>
                </a:solidFill>
              </a:rPr>
              <a:t>(вискозных, ацетатных) и синтетических (капроновых) нитей, увеличился выпуск, расширился ассортимент и повысилось качество трикотажных изделий.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9980652100c489b194426db81kw--materialy-dlya-tvorchestva-20-procent-hlopkovyj-trikotazh-pik.jpg"/>
          <p:cNvPicPr>
            <a:picLocks noChangeAspect="1"/>
          </p:cNvPicPr>
          <p:nvPr/>
        </p:nvPicPr>
        <p:blipFill>
          <a:blip r:embed="rId2" cstate="print"/>
          <a:srcRect b="1354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104298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Хлопок</a:t>
            </a:r>
            <a:r>
              <a:rPr lang="ru-RU" sz="3600" dirty="0" smtClean="0">
                <a:solidFill>
                  <a:schemeClr val="bg1"/>
                </a:solidFill>
              </a:rPr>
              <a:t> – это волокна, покрывающие семена  растения хлопчатника.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714620"/>
            <a:ext cx="7929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 веществом (94-96%), из которого состоит хлопковое волокно, является целлюлоза. 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7Y121342_1.1200x1200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57158" y="428604"/>
            <a:ext cx="8229600" cy="16430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Вискозное волокно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одно из первых химических волокон, вырабатываемых в промышленных масштабах.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714620"/>
            <a:ext cx="8786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его изготовления используют обычно древесную, преимущественно еловую, целлюлозу.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918</Words>
  <Application>Microsoft Office PowerPoint</Application>
  <PresentationFormat>Экран (4:3)</PresentationFormat>
  <Paragraphs>78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Arial</vt:lpstr>
      <vt:lpstr>Calibri</vt:lpstr>
      <vt:lpstr>Times New Roman</vt:lpstr>
      <vt:lpstr>Wingdings</vt:lpstr>
      <vt:lpstr>Тема Office</vt:lpstr>
      <vt:lpstr>Трикотаж </vt:lpstr>
      <vt:lpstr>Трикотажные товары</vt:lpstr>
      <vt:lpstr>Классификация по материалу изготовления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Трикотаж с набивным рисунком </vt:lpstr>
      <vt:lpstr>Презентация PowerPoint</vt:lpstr>
      <vt:lpstr>Ассортимент верхнего трикотажа</vt:lpstr>
      <vt:lpstr>Жакеты – изделия с рукавами и с разрезом по всей длине переда. Женские жакеты могут быть с воротником и без него, а мужские – только без воротника. Застежка преимущественно пуговицы. </vt:lpstr>
      <vt:lpstr>Женские трикотажные жакеты</vt:lpstr>
      <vt:lpstr>Мужской трикотажный жакет</vt:lpstr>
      <vt:lpstr>Джемперы – изделия с рукавами или без них, с любым оформлением горловины, без застежки или с застежкой ограниченной длины. </vt:lpstr>
      <vt:lpstr>Пуловер – джемпер с мысообразным вырезом горловины.. </vt:lpstr>
      <vt:lpstr>Презентация PowerPoint</vt:lpstr>
      <vt:lpstr>Спортивные костюмы – могут быть двух-, трех- и многопредметными. </vt:lpstr>
      <vt:lpstr>Жилеты – изделия без рукавов и с разрезом по всей длине переда.</vt:lpstr>
      <vt:lpstr>Свитеры – изделия с длинными рукавами, без застежки, с высоким воротником (более 5 см) одинарным и двойным составляющим одно целое со станом или пришитым </vt:lpstr>
      <vt:lpstr>Свитеры</vt:lpstr>
      <vt:lpstr>Перчаточные изделия – (перчатки и варежки) изготавливают из натуральных, химических и синтетических волокон в различных сочетаниях.</vt:lpstr>
      <vt:lpstr>Перчаточные изделия классифицируются следующим образом: по половозрастному признаку – мужские, женские и детские. </vt:lpstr>
      <vt:lpstr>По сезону носки: зимние, демисезонные, летние.  </vt:lpstr>
      <vt:lpstr>По отделке: гладкокрашеные, отбеленные, пестровязаные, и др.</vt:lpstr>
      <vt:lpstr>Размер перчаток и варежек определяют по половине окружности кисти руки, между основанием большого и указательного пальца.</vt:lpstr>
      <vt:lpstr>В ассортимент головных уборов входят: береты, шапочки, кепи, шарфы, платки, гарнитуры. Эти изделия могут быть: кроеными, полурегулярными и регулярными из разного сырья.</vt:lpstr>
      <vt:lpstr>Кепи и шарф</vt:lpstr>
      <vt:lpstr>Шапка с помпоном </vt:lpstr>
      <vt:lpstr>Платок</vt:lpstr>
      <vt:lpstr>Чулочно-носочные изделия </vt:lpstr>
      <vt:lpstr>Чулки</vt:lpstr>
      <vt:lpstr>Получулки</vt:lpstr>
      <vt:lpstr>Носки</vt:lpstr>
      <vt:lpstr>Подследники</vt:lpstr>
      <vt:lpstr>Требования к качеству трикотажных изделий. Трикотажные изделия должны соответствовать по качеству стандартам, стилю и современному направлению моды. Конструкция верхних трикотажных изделий должна быть удобной, формостойкой, окраска – прочной, качество исполнения высоким.</vt:lpstr>
      <vt:lpstr>Бельевые изделия должны иметь высокий уровень гигиенических свойств, гигроскопичности воздухопроницаемости, теплозащитности или теплопроводности                       (в зависимости от сезонности изделия).</vt:lpstr>
      <vt:lpstr>Чулочно-носочные изделия должны сохранять размеры в процессе носки, обладать хорошей растяжимостью и прочностью на истирание.  </vt:lpstr>
      <vt:lpstr>В зависимости от дефектов трикотажные изделия относятся к 1-му или 2-му сорту. При определении сорта учитывают размеры дефектов, их местоположение на изделии и их общее количество.</vt:lpstr>
      <vt:lpstr>Различают дефекты производственного и непроизводственного характера. Трикотажные изделия, в которых дефекты превышают допустимые нормы для изделий 2-го сорта, относятся к нестандартным.</vt:lpstr>
      <vt:lpstr>Сорт комплектов изделий устанавливают по низшему сорту изделия, входящего в комплект. При сортировке трикотажных изделий контролируют их линейные размеры           (ширину, длину, изделия, и др.). </vt:lpstr>
      <vt:lpstr>Маркировка, упаковка, хранение трикотажных изделий. </vt:lpstr>
      <vt:lpstr>Трикотажные изделия маркируют этикетками и тканевыми или трикотажными лентами.</vt:lpstr>
      <vt:lpstr>На этикетках указывают товарный знак предприятия-изготовителя, его местонахождение, сорт, размер, рост, номер стандарта, дату выпуска.</vt:lpstr>
      <vt:lpstr>Лента с указанием торгового знака предприятия-изготовителя, вида сырья, символов по уходу, размера изделия вшивается в боковой шов изделия. </vt:lpstr>
      <vt:lpstr>Упаковка</vt:lpstr>
      <vt:lpstr> Трикотажные изделия рекомендуется хранить в чистых, хорошо проветриваемых, сухих помещениях при температуре не ниже 10 и не выше 30*С и относительной влажности воздуха 65%.  </vt:lpstr>
      <vt:lpstr>При более высокой влажности на изделиях могут быть образоваться плесень и развиться микроорганизмы. В результате может изменится окраска или появятся пятна.</vt:lpstr>
      <vt:lpstr>При низкой влажности изделия становятся ломкими, жесткими, пересушиваются. Изделия нужно защищать от прямых солнечных лучей и от моли.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Трикотажные материалы</dc:title>
  <dc:creator>Михаил</dc:creator>
  <cp:lastModifiedBy>Вальвачева Елена Сергеевна</cp:lastModifiedBy>
  <cp:revision>129</cp:revision>
  <dcterms:created xsi:type="dcterms:W3CDTF">2017-10-23T11:32:18Z</dcterms:created>
  <dcterms:modified xsi:type="dcterms:W3CDTF">2018-10-27T02:51:02Z</dcterms:modified>
</cp:coreProperties>
</file>