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04C1-F6EF-4BFB-9052-08B6AEBF6DA2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F940E-7649-44A9-BDC5-6534912A5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EA541-C2C2-4280-9618-3D09C3EE4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62109-91DB-4C46-8F8D-31EBA131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6166-034D-48CB-8437-2EF1C15DB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2BF40-58B1-4ADE-A7C2-9FF98E07D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CA22B-C6DE-4EB2-A13B-1922FE1C7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66DC-ABFC-4059-9F47-0C3466118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0EEEE-17D2-4008-8708-2DA95E275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4C5B-603A-4977-9BB7-D2A847E4A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126EB-5E54-4654-8C56-BC951EC02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05DA-D077-4BFF-B79F-6CFD0CE19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A0F7-E3C0-4C42-BEAC-C99CCF908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3FE67E-B561-48D6-B218-1D8801F91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Здравствуйте!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Я – учитель – логопед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Мурагина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Ольга Анатольевна.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Место работы: МБДОУ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/с №14 «Колокольчик».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1 квалификационная категория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Стаж работы по специальности: 17 лет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" name="Picture 4" descr="C:\Users\Пользователь\Desktop\фото к ролику\20140314_161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617590"/>
            <a:ext cx="4093992" cy="5508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Раскрываю творческий потенциал на мероприятиях ДОУ.      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Каждый педагог – немножечко артист!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Пользователь\Desktop\фото к ролику\301020131836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3625"/>
          <a:stretch>
            <a:fillRect/>
          </a:stretch>
        </p:blipFill>
        <p:spPr bwMode="auto">
          <a:xfrm>
            <a:off x="539552" y="1988840"/>
            <a:ext cx="2554188" cy="399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Пользователь\Desktop\фото к ролику\300520131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4326" r="10180"/>
          <a:stretch>
            <a:fillRect/>
          </a:stretch>
        </p:blipFill>
        <p:spPr bwMode="auto">
          <a:xfrm>
            <a:off x="6107709" y="2060848"/>
            <a:ext cx="2568747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Пользователь\Desktop\фото к ролику\IMG_3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08920"/>
            <a:ext cx="3707652" cy="278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Черпаю вдохновение для своей работы в самых искренних вещах.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267" name="Picture 3" descr="C:\Users\Пользователь\Desktop\фото к ролику\DSC_0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485" r="25150"/>
          <a:stretch>
            <a:fillRect/>
          </a:stretch>
        </p:blipFill>
        <p:spPr bwMode="auto">
          <a:xfrm>
            <a:off x="5220072" y="1482544"/>
            <a:ext cx="3168352" cy="314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1" name="Picture 7" descr="C:\Users\Пользователь\Desktop\фото к ролику\DSC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21246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C:\Users\Пользователь\Desktop\фото к ролику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16841"/>
          <a:stretch>
            <a:fillRect/>
          </a:stretch>
        </p:blipFill>
        <p:spPr bwMode="auto">
          <a:xfrm>
            <a:off x="2627784" y="3212976"/>
            <a:ext cx="3200028" cy="2559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У меня нет громких званий. Моя самая большая награда – видеть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счастливые глаза детей.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Свой профессиональный путь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определяю,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как творческий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процесс по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решения коррекционно-развивающих задач.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Перспективным считаю объединение усилий специалистов и  педагогов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сопровождению детей с ОВЗ, а также деятельное участие  родителей в совместной работе.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Это значит, что предстоит огромная работа по получению новых знаний, поиску решений.</a:t>
            </a:r>
          </a:p>
          <a:p>
            <a:pPr algn="ctr">
              <a:buNone/>
            </a:pP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фото к ролику\ден инв 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708" y="-31432744"/>
            <a:ext cx="31089600" cy="2331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Спасибо </a:t>
            </a:r>
            <a:r>
              <a:rPr lang="ru-RU" sz="5400" smtClean="0">
                <a:solidFill>
                  <a:srgbClr val="002060"/>
                </a:solidFill>
                <a:latin typeface="Comic Sans MS" pitchFamily="66" charset="0"/>
              </a:rPr>
              <a:t>за внимание!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Пользователь\Desktop\Шаблон_воспитатели_Кружковая-работ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532" y="1981200"/>
            <a:ext cx="6889135" cy="4144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Как я пришла в профессию…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Каждый приходит в профессию своим путем. Я сделала свой выбор, имея примером свою бабушку - Горюнову Екатерину Степановну – педагога с большой буквы. Про нее говорили, что ее глаза излучают свет. Эта фраза обрела смысл  и определила мою цель в жизни – стать педагогом  излучающим свет.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Я поступила Нижегородский государственный педагогический университет в 1996году, в 2001 году молодым специалистом с красным дипломом и большими надеждами я вернулась на родину.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2050" name="Picture 2" descr="C:\Users\Пользователь\Desktop\268e36b44e7484642f346e207eefea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76573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17 лет работаю в ДОУ №14 «Колокольчик»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с детьми с ЗПР (ОВЗ)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 нашей профессии талант педагога неразрывно связан с опытом врача и мудростью родителя.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 ежедневный труд, вера в ребенка и радость от самых маленьких побед!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5" name="Picture 3" descr="C:\Users\Пользователь\Desktop\фото к ролику\IMG_0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293792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Моя ежедневная работа -  пусть небольшой, но вклад в завтрашний день наших воспитанников.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Пользователь\Desktop\фото к ролику\IMG_3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848100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Пользователь\Desktop\фото к ролику\IMG_2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2611438"/>
            <a:ext cx="3848100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01008"/>
            <a:ext cx="3464057" cy="259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Пользователь\Desktop\фото к ролику\Изображение 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0608"/>
          <a:stretch>
            <a:fillRect/>
          </a:stretch>
        </p:blipFill>
        <p:spPr bwMode="auto">
          <a:xfrm>
            <a:off x="755576" y="1772816"/>
            <a:ext cx="3108722" cy="370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Я не имею право останавливаться на достигнутом.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Использую новые методы и технологии (метод проекта, ИКТ в работе учителя-логопеда).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5" name="Picture 5" descr="C:\Users\Пользователь\Desktop\фото к ролику\Изображение 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Работаю в творческом тандеме с учителем – дефектологом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Это открывает новые перспективы и расширяет возможности коррекционного воздействия на детей.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170" name="Picture 2" descr="F:\фото 2018 лена и я\IMG_3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84810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84042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01008"/>
            <a:ext cx="21937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Наш рабочий кабинет – территория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со-трудничества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и со- творчества.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Результат нашей деятельности: авторские игры и пособия, расширяющие коммуникативные возможности ребенка.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368047" cy="252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2999" t="5552" r="15170" b="5613"/>
          <a:stretch>
            <a:fillRect/>
          </a:stretch>
        </p:blipFill>
        <p:spPr bwMode="auto">
          <a:xfrm>
            <a:off x="4427984" y="3933056"/>
            <a:ext cx="2880320" cy="2671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3072343" cy="2304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10" descr="IMG_0522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1844824"/>
            <a:ext cx="3524479" cy="264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Развиваясь сама, могу больше сделать для развития детей.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Повышаю квалификацию, участвую в ММО, конкурсах на муниципальном, российском и международном уровне.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6" name="Picture 4" descr="C:\Users\Пользователь\Desktop\фото к ролику\IMG_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77072"/>
            <a:ext cx="3391926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C:\Users\Пользователь\Desktop\фото к ролику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2812640" cy="3417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Пользователь\Desktop\фото к ролику\Изображение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15468"/>
          <a:stretch>
            <a:fillRect/>
          </a:stretch>
        </p:blipFill>
        <p:spPr bwMode="auto">
          <a:xfrm>
            <a:off x="3779912" y="1916832"/>
            <a:ext cx="2736304" cy="2427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Пользователь\Desktop\фото к ролику\IMG_96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916311"/>
            <a:ext cx="2852737" cy="213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Транслирую опыт в педагогические сообщества  и участвую в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вебинарах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и олимпиадах.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1656184" cy="234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1656184" cy="234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916832"/>
            <a:ext cx="1552729" cy="219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16832"/>
            <a:ext cx="1689734" cy="23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17032"/>
            <a:ext cx="1609260" cy="22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 descr="F:\дипломы 17-18\серт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861048"/>
            <a:ext cx="2880320" cy="2036258"/>
          </a:xfrm>
          <a:prstGeom prst="rect">
            <a:avLst/>
          </a:prstGeom>
          <a:noFill/>
        </p:spPr>
      </p:pic>
      <p:pic>
        <p:nvPicPr>
          <p:cNvPr id="9222" name="Picture 6" descr="F:\дипломы 17-18\Свидетельство проекта infourok.ru №15090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060848"/>
            <a:ext cx="1547415" cy="217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287</TotalTime>
  <Words>327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10069046</vt:lpstr>
      <vt:lpstr>Здравствуйте!</vt:lpstr>
      <vt:lpstr>Как я пришла в профессию…</vt:lpstr>
      <vt:lpstr>17 лет работаю в ДОУ №14 «Колокольчик»  с детьми с ЗПР (ОВЗ)</vt:lpstr>
      <vt:lpstr>Моя ежедневная работа -  пусть небольшой, но вклад в завтрашний день наших воспитанников.</vt:lpstr>
      <vt:lpstr> Я не имею право останавливаться на достигнутом. Использую новые методы и технологии (метод проекта, ИКТ в работе учителя-логопеда). </vt:lpstr>
      <vt:lpstr>Работаю в творческом тандеме с учителем – дефектологом. Это открывает новые перспективы и расширяет возможности коррекционного воздействия на детей.</vt:lpstr>
      <vt:lpstr>Наш рабочий кабинет – территория со-трудничества и со- творчества.   Результат нашей деятельности: авторские игры и пособия, расширяющие коммуникативные возможности ребенка.</vt:lpstr>
      <vt:lpstr>Развиваясь сама, могу больше сделать для развития детей. Повышаю квалификацию, участвую в ММО, конкурсах на муниципальном, российском и международном уровне. </vt:lpstr>
      <vt:lpstr>Транслирую опыт в педагогические сообщества  и участвую в вебинарах и олимпиадах.</vt:lpstr>
      <vt:lpstr>   Раскрываю творческий потенциал на мероприятиях ДОУ.       Каждый педагог – немножечко артист!</vt:lpstr>
      <vt:lpstr>Черпаю вдохновение для своей работы в самых искренних вещах. </vt:lpstr>
      <vt:lpstr>У меня нет громких званий. Моя самая большая награда – видеть счастливые глаза детей.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62</cp:revision>
  <dcterms:created xsi:type="dcterms:W3CDTF">2018-09-19T05:12:32Z</dcterms:created>
  <dcterms:modified xsi:type="dcterms:W3CDTF">2018-09-19T16:33:19Z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