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0" r:id="rId5"/>
    <p:sldId id="261" r:id="rId6"/>
    <p:sldId id="263" r:id="rId7"/>
    <p:sldId id="264" r:id="rId8"/>
    <p:sldId id="258" r:id="rId9"/>
    <p:sldId id="259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94421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Одежда народов севера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резентации по темам\ЯМАЛ\Одежда и орнаменты\Уши-зай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4" y="3933056"/>
            <a:ext cx="87849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зимняя одежда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Z:\Группа №11\одежда севера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44196"/>
            <a:ext cx="3934516" cy="31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Группа №11\одежда севера\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97" y="2900873"/>
            <a:ext cx="3797535" cy="29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2241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резентации по темам\ЯМАЛ\Одежда и орнаменты\2н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9" y="1988840"/>
            <a:ext cx="7239855" cy="45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2822104" cy="504056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124744"/>
            <a:ext cx="4824536" cy="741682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smtClean="0">
                <a:solidFill>
                  <a:schemeClr val="tx1"/>
                </a:solidFill>
                <a:latin typeface="Times New Roman"/>
                <a:ea typeface="Times New Roman"/>
              </a:rPr>
              <a:t>Зимняя ягушка шьется из оленьих шкур мехом наружу или вовнутрь. Подол ягушки, полы, рукава, плечевую часть украшают орнаментом из меха</a:t>
            </a:r>
            <a:r>
              <a:rPr lang="ru-RU" sz="2000" i="1" smtClean="0">
                <a:solidFill>
                  <a:schemeClr val="tx1"/>
                </a:solidFill>
                <a:latin typeface="Times New Roman"/>
                <a:ea typeface="Times New Roman"/>
              </a:rPr>
              <a:t>,</a:t>
            </a:r>
            <a:r>
              <a:rPr lang="ru-RU" sz="2000" smtClean="0">
                <a:solidFill>
                  <a:schemeClr val="tx1"/>
                </a:solidFill>
                <a:latin typeface="Times New Roman"/>
                <a:ea typeface="Times New Roman"/>
              </a:rPr>
              <a:t> воротник, который шьется из шкурки песца или зайца .А, вот летняя ягушка. Она сшита из сукна красного, желтого. Синего, зеленого или коричневого цвета. Сукно – толстая теплая ткань. Летняя ягушка украшается орнаментом из сукна другого цвета или бисером.</a:t>
            </a:r>
            <a:endParaRPr lang="ru-RU" sz="20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Z:\Группа №11\одежда севера\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6" y="1412776"/>
            <a:ext cx="37733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Ягушка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повседневных дел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резентации по темам\ЯМАЛ\Одежда и орнаменты\Изображение 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0922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Праздничная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ягушка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Презентации по темам\ЯМАЛ\Одежда и орнаменты\Изображение 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08712" cy="45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Женская зимняя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ягушка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Мужская летняя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ягушка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резентации по темам\ЯМАЛ\Одежда и орнаменты\nenka_sh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6" y="2348880"/>
            <a:ext cx="3770925" cy="42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езентации по темам\ЯМАЛ\Одежда и орнаменты\Mal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9390"/>
            <a:ext cx="2952328" cy="42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Головные уборы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резентации по темам\ЯМАЛ\Одежда и орнаменты\odezh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0119"/>
            <a:ext cx="3462930" cy="36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народности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366472"/>
            <a:ext cx="3168352" cy="37596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Ненецкая одежда и головные уборы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резентации по темам\ЯМАЛ\Одежда и орнаменты\Scapka_j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453852" cy="37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езентации по темам\ЯМАЛ\Одежда и орнаменты\golovnoy_ubor_nen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0155"/>
            <a:ext cx="3528392" cy="39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 обувь                        Кисы 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Презентации по темам\ЯМАЛ\Одежда и орнаменты\odezh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0243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резентации по темам\ЯМАЛ\Одежда и орнаменты\Pimy_j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6642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Перчатки из оленьей шкуры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Рукавицы из сукна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Презентации по темам\ЯМАЛ\Одежда и орнаменты\odezhd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9604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Презентации по темам\ЯМАЛ\Одежда и орнаменты\ruka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3843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201</TotalTime>
  <Words>104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Одежда народов севера</vt:lpstr>
      <vt:lpstr>Ягушка</vt:lpstr>
      <vt:lpstr>Ягушка для повседневных дел</vt:lpstr>
      <vt:lpstr>Праздничная ягушка</vt:lpstr>
      <vt:lpstr> Женская зимняя ягушка Мужская летняя ягушка</vt:lpstr>
      <vt:lpstr>Головные уборы</vt:lpstr>
      <vt:lpstr>Ненецкая одежда и головные уборы</vt:lpstr>
      <vt:lpstr>Летняя обувь                        Кисы    </vt:lpstr>
      <vt:lpstr>Перчатки из оленьей шкуры Рукавицы из сукна</vt:lpstr>
      <vt:lpstr>Детская зимняя одежда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2013-04-23T19:57:54Z</dcterms:created>
  <dcterms:modified xsi:type="dcterms:W3CDTF">2013-10-08T03:43:35Z</dcterms:modified>
</cp:coreProperties>
</file>