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928E-7D31-41FF-A261-A1BD26BF7C6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3533-C5EA-4210-860E-6AA64813D5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9"/>
            <a:ext cx="9143999" cy="6884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Arial Black" pitchFamily="34" charset="0"/>
              </a:rPr>
              <a:t>Частное общеобразовательное учреждение «Гимназия №1» </a:t>
            </a:r>
            <a:br>
              <a:rPr lang="ru-RU" sz="1200" dirty="0" smtClean="0">
                <a:latin typeface="Arial Black" pitchFamily="34" charset="0"/>
              </a:rPr>
            </a:br>
            <a:r>
              <a:rPr lang="ru-RU" sz="1200" dirty="0" smtClean="0">
                <a:latin typeface="Arial Black" pitchFamily="34" charset="0"/>
              </a:rPr>
              <a:t>дошкольное отделение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Непосредственно-образовательная деятельность по образовательной области «Речевое развитие</a:t>
            </a:r>
            <a:r>
              <a:rPr lang="ru-RU" b="1" dirty="0" smtClean="0"/>
              <a:t>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b="1" dirty="0"/>
              <a:t>«Подарки для зверей» </a:t>
            </a:r>
            <a:endParaRPr lang="ru-RU" dirty="0"/>
          </a:p>
          <a:p>
            <a:pPr>
              <a:buNone/>
            </a:pPr>
            <a:r>
              <a:rPr lang="ru-RU" b="1" dirty="0"/>
              <a:t>для детей среднего дошкольного возраста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5357826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 Black" pitchFamily="34" charset="0"/>
                <a:ea typeface="+mj-ea"/>
                <a:cs typeface="+mj-cs"/>
              </a:rPr>
              <a:t>Воспитатель: Романюк И.Ш.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Новороссийск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2016 - 2017 учебный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4</a:t>
            </a:r>
            <a:r>
              <a:rPr lang="ru-RU" sz="2400" dirty="0" smtClean="0">
                <a:latin typeface="Arial Black" pitchFamily="34" charset="0"/>
              </a:rPr>
              <a:t> таблица -  загадка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описательный рассказ животного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2071678"/>
          <a:ext cx="9144000" cy="3686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686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Comp\Desktop\Без названия (3).jpg"/>
          <p:cNvPicPr/>
          <p:nvPr/>
        </p:nvPicPr>
        <p:blipFill>
          <a:blip r:embed="rId2" cstate="print"/>
          <a:srcRect l="8077" r="8846" b="5670"/>
          <a:stretch>
            <a:fillRect/>
          </a:stretch>
        </p:blipFill>
        <p:spPr bwMode="auto">
          <a:xfrm>
            <a:off x="0" y="2143116"/>
            <a:ext cx="19287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\Desktop\большой.png"/>
          <p:cNvPicPr/>
          <p:nvPr/>
        </p:nvPicPr>
        <p:blipFill>
          <a:blip r:embed="rId3" cstate="print"/>
          <a:srcRect l="18760" t="13843" r="32656" b="28378"/>
          <a:stretch>
            <a:fillRect/>
          </a:stretch>
        </p:blipFill>
        <p:spPr bwMode="auto">
          <a:xfrm>
            <a:off x="2000232" y="2500306"/>
            <a:ext cx="16195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Comp\Desktop\2.png"/>
          <p:cNvPicPr>
            <a:picLocks noChangeAspect="1" noChangeArrowheads="1"/>
          </p:cNvPicPr>
          <p:nvPr/>
        </p:nvPicPr>
        <p:blipFill>
          <a:blip r:embed="rId4" cstate="print"/>
          <a:srcRect l="42798" t="12790" r="23115" b="27132"/>
          <a:stretch>
            <a:fillRect/>
          </a:stretch>
        </p:blipFill>
        <p:spPr bwMode="auto">
          <a:xfrm>
            <a:off x="3786182" y="2714620"/>
            <a:ext cx="1571636" cy="2428892"/>
          </a:xfrm>
          <a:prstGeom prst="rect">
            <a:avLst/>
          </a:prstGeom>
          <a:noFill/>
        </p:spPr>
      </p:pic>
      <p:pic>
        <p:nvPicPr>
          <p:cNvPr id="8" name="Рисунок 7" descr="C:\Users\Comp\Desktop\хвост.png"/>
          <p:cNvPicPr/>
          <p:nvPr/>
        </p:nvPicPr>
        <p:blipFill>
          <a:blip r:embed="rId5" cstate="print"/>
          <a:srcRect l="26097" t="6633" r="20457" b="19898"/>
          <a:stretch>
            <a:fillRect/>
          </a:stretch>
        </p:blipFill>
        <p:spPr bwMode="auto">
          <a:xfrm>
            <a:off x="5572132" y="3357562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omp\Desktop\Без названия (5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214554"/>
            <a:ext cx="14264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\Desktop\images (14).jpg"/>
          <p:cNvPicPr/>
          <p:nvPr/>
        </p:nvPicPr>
        <p:blipFill>
          <a:blip r:embed="rId7" cstate="print"/>
          <a:srcRect l="34749" t="1031" r="17761" b="17010"/>
          <a:stretch>
            <a:fillRect/>
          </a:stretch>
        </p:blipFill>
        <p:spPr bwMode="auto">
          <a:xfrm>
            <a:off x="7500958" y="3429000"/>
            <a:ext cx="1071570" cy="9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\Desktop\images (15).jpg"/>
          <p:cNvPicPr/>
          <p:nvPr/>
        </p:nvPicPr>
        <p:blipFill>
          <a:blip r:embed="rId8" cstate="print"/>
          <a:srcRect l="15901" t="17977" r="32509" b="9551"/>
          <a:stretch>
            <a:fillRect/>
          </a:stretch>
        </p:blipFill>
        <p:spPr bwMode="auto">
          <a:xfrm>
            <a:off x="7858148" y="4643446"/>
            <a:ext cx="995364" cy="9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Comp\Desktop\Метод занятие\images (13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2214554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Лисичка</a:t>
            </a:r>
            <a:endParaRPr lang="ru-RU" sz="6000" dirty="0"/>
          </a:p>
        </p:txBody>
      </p:sp>
      <p:pic>
        <p:nvPicPr>
          <p:cNvPr id="4" name="Содержимое 3" descr="C:\Users\Comp\Desktop\images (16).jpg"/>
          <p:cNvPicPr>
            <a:picLocks noGrp="1"/>
          </p:cNvPicPr>
          <p:nvPr>
            <p:ph idx="1"/>
          </p:nvPr>
        </p:nvPicPr>
        <p:blipFill>
          <a:blip r:embed="rId2" cstate="print"/>
          <a:srcRect l="41008" t="4739"/>
          <a:stretch>
            <a:fillRect/>
          </a:stretch>
        </p:blipFill>
        <p:spPr bwMode="auto">
          <a:xfrm>
            <a:off x="571472" y="1357298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5</a:t>
            </a:r>
            <a:r>
              <a:rPr lang="ru-RU" sz="2400" dirty="0" smtClean="0">
                <a:latin typeface="Arial Black" pitchFamily="34" charset="0"/>
              </a:rPr>
              <a:t> таблица -  загадка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описательный рассказ животного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2428868"/>
          <a:ext cx="9144000" cy="3400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400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Comp\Desktop\3.png"/>
          <p:cNvPicPr/>
          <p:nvPr/>
        </p:nvPicPr>
        <p:blipFill>
          <a:blip r:embed="rId2" cstate="print"/>
          <a:srcRect l="41635" t="26358" r="25159" b="18850"/>
          <a:stretch>
            <a:fillRect/>
          </a:stretch>
        </p:blipFill>
        <p:spPr bwMode="auto">
          <a:xfrm>
            <a:off x="3786182" y="3214686"/>
            <a:ext cx="1571625" cy="207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\Desktop\images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18573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omp\Desktop\Безымянный.png"/>
          <p:cNvPicPr/>
          <p:nvPr/>
        </p:nvPicPr>
        <p:blipFill>
          <a:blip r:embed="rId4" cstate="print"/>
          <a:srcRect l="40400" t="28026" r="28000" b="29685"/>
          <a:stretch>
            <a:fillRect/>
          </a:stretch>
        </p:blipFill>
        <p:spPr bwMode="auto">
          <a:xfrm>
            <a:off x="5715008" y="4357694"/>
            <a:ext cx="1504950" cy="118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omp\Desktop\большой.png"/>
          <p:cNvPicPr/>
          <p:nvPr/>
        </p:nvPicPr>
        <p:blipFill>
          <a:blip r:embed="rId5" cstate="print"/>
          <a:srcRect l="18760" t="13843" r="32656" b="28378"/>
          <a:stretch>
            <a:fillRect/>
          </a:stretch>
        </p:blipFill>
        <p:spPr bwMode="auto">
          <a:xfrm>
            <a:off x="2000232" y="2500306"/>
            <a:ext cx="161954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\Desktop\images (4).jpg"/>
          <p:cNvPicPr/>
          <p:nvPr/>
        </p:nvPicPr>
        <p:blipFill>
          <a:blip r:embed="rId6" cstate="print"/>
          <a:srcRect t="67273" r="77493"/>
          <a:stretch>
            <a:fillRect/>
          </a:stretch>
        </p:blipFill>
        <p:spPr bwMode="auto">
          <a:xfrm>
            <a:off x="7358082" y="4857760"/>
            <a:ext cx="6161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\Desktop\images (4).jpg"/>
          <p:cNvPicPr/>
          <p:nvPr/>
        </p:nvPicPr>
        <p:blipFill>
          <a:blip r:embed="rId6" cstate="print"/>
          <a:srcRect l="84399" b="72613"/>
          <a:stretch>
            <a:fillRect/>
          </a:stretch>
        </p:blipFill>
        <p:spPr bwMode="auto">
          <a:xfrm>
            <a:off x="7500958" y="2428868"/>
            <a:ext cx="69723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Comp\Desktop\images (4).jpg"/>
          <p:cNvPicPr/>
          <p:nvPr/>
        </p:nvPicPr>
        <p:blipFill>
          <a:blip r:embed="rId6" cstate="print"/>
          <a:srcRect l="18535" t="46092" r="60183" b="26415"/>
          <a:stretch>
            <a:fillRect/>
          </a:stretch>
        </p:blipFill>
        <p:spPr bwMode="auto">
          <a:xfrm>
            <a:off x="8143900" y="2500306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Comp\Desktop\images (4).jpg"/>
          <p:cNvPicPr/>
          <p:nvPr/>
        </p:nvPicPr>
        <p:blipFill>
          <a:blip r:embed="rId6" cstate="print"/>
          <a:srcRect r="81331" b="70381"/>
          <a:stretch>
            <a:fillRect/>
          </a:stretch>
        </p:blipFill>
        <p:spPr bwMode="auto">
          <a:xfrm>
            <a:off x="7929586" y="4857760"/>
            <a:ext cx="64339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Comp\Desktop\images (4).jpg"/>
          <p:cNvPicPr/>
          <p:nvPr/>
        </p:nvPicPr>
        <p:blipFill>
          <a:blip r:embed="rId6" cstate="print"/>
          <a:srcRect l="80348" t="64516"/>
          <a:stretch>
            <a:fillRect/>
          </a:stretch>
        </p:blipFill>
        <p:spPr bwMode="auto">
          <a:xfrm>
            <a:off x="8391525" y="4572008"/>
            <a:ext cx="752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Comp\Desktop\images (4).jpg"/>
          <p:cNvPicPr/>
          <p:nvPr/>
        </p:nvPicPr>
        <p:blipFill>
          <a:blip r:embed="rId6" cstate="print"/>
          <a:srcRect l="39130" t="67386" r="20595"/>
          <a:stretch>
            <a:fillRect/>
          </a:stretch>
        </p:blipFill>
        <p:spPr bwMode="auto">
          <a:xfrm>
            <a:off x="7467600" y="3643314"/>
            <a:ext cx="1676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Comp\Desktop\Метод занятие\images (11).jpg"/>
          <p:cNvPicPr/>
          <p:nvPr/>
        </p:nvPicPr>
        <p:blipFill>
          <a:blip r:embed="rId7" cstate="print"/>
          <a:srcRect l="13690" t="15333" r="8929" b="22333"/>
          <a:stretch>
            <a:fillRect/>
          </a:stretch>
        </p:blipFill>
        <p:spPr bwMode="auto">
          <a:xfrm>
            <a:off x="5715008" y="2643182"/>
            <a:ext cx="1238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Волк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5123" name="Picture 3" descr="C:\Users\Comp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92948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Comp\Desktop\Метод занятие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75" t="-1927"/>
          <a:stretch>
            <a:fillRect/>
          </a:stretch>
        </p:blipFill>
        <p:spPr bwMode="auto">
          <a:xfrm>
            <a:off x="285720" y="0"/>
            <a:ext cx="864399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Comp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Comp\Desktop\1281441614_anim.02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7166"/>
            <a:ext cx="5786477" cy="639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9265" y="214290"/>
          <a:ext cx="9144370" cy="6643710"/>
        </p:xfrm>
        <a:graphic>
          <a:graphicData uri="http://schemas.openxmlformats.org/presentationml/2006/ole">
            <p:oleObj spid="_x0000_s3074" name="Документ" r:id="rId3" imgW="9991439" imgH="71018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071810"/>
          <a:ext cx="9144000" cy="3286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86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Comp\Desktop\Без названия (9).jpg"/>
          <p:cNvPicPr/>
          <p:nvPr/>
        </p:nvPicPr>
        <p:blipFill>
          <a:blip r:embed="rId2" cstate="print"/>
          <a:srcRect r="15357"/>
          <a:stretch>
            <a:fillRect/>
          </a:stretch>
        </p:blipFill>
        <p:spPr bwMode="auto">
          <a:xfrm>
            <a:off x="0" y="3143248"/>
            <a:ext cx="20002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\Desktop\Безымянный.png"/>
          <p:cNvPicPr/>
          <p:nvPr/>
        </p:nvPicPr>
        <p:blipFill>
          <a:blip r:embed="rId3" cstate="print"/>
          <a:srcRect l="15287" r="22930" b="25442"/>
          <a:stretch>
            <a:fillRect/>
          </a:stretch>
        </p:blipFill>
        <p:spPr bwMode="auto">
          <a:xfrm>
            <a:off x="2071670" y="3571876"/>
            <a:ext cx="1500199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\Desktop\Безымянный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357562"/>
            <a:ext cx="157309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omp\Desktop\images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143248"/>
            <a:ext cx="1362075" cy="186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\Desktop\Без названия (8).jpg"/>
          <p:cNvPicPr/>
          <p:nvPr/>
        </p:nvPicPr>
        <p:blipFill>
          <a:blip r:embed="rId6" cstate="print"/>
          <a:srcRect l="11273"/>
          <a:stretch>
            <a:fillRect/>
          </a:stretch>
        </p:blipFill>
        <p:spPr bwMode="auto">
          <a:xfrm>
            <a:off x="7358082" y="5000636"/>
            <a:ext cx="16637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1 таблица -  загадка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 описательный рассказ животного</a:t>
            </a: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>
                <a:latin typeface="Arial Black" pitchFamily="34" charset="0"/>
              </a:rPr>
              <a:t/>
            </a:r>
            <a:br>
              <a:rPr lang="ru-RU" sz="1400" dirty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071546"/>
          <a:ext cx="9144000" cy="16430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00232"/>
                <a:gridCol w="1657368"/>
                <a:gridCol w="1828800"/>
                <a:gridCol w="1828800"/>
                <a:gridCol w="1828800"/>
              </a:tblGrid>
              <a:tr h="1643074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Где живет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Размер</a:t>
                      </a:r>
                    </a:p>
                    <a:p>
                      <a:pPr algn="r"/>
                      <a:endParaRPr lang="ru-RU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Маленький</a:t>
                      </a:r>
                    </a:p>
                    <a:p>
                      <a:pPr algn="r"/>
                      <a:endParaRPr lang="ru-RU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r"/>
                      <a:endParaRPr lang="ru-RU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r"/>
                      <a:endParaRPr lang="ru-RU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r"/>
                      <a:endParaRPr lang="ru-RU" sz="1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Большой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Цвет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Характерные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 свойства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 Black" pitchFamily="34" charset="0"/>
                        </a:rPr>
                        <a:t>Чем питается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C:\Users\Comp\Desktop\Безымянный.png"/>
          <p:cNvPicPr/>
          <p:nvPr/>
        </p:nvPicPr>
        <p:blipFill>
          <a:blip r:embed="rId3" cstate="print"/>
          <a:srcRect l="15287" r="22930" b="25442"/>
          <a:stretch>
            <a:fillRect/>
          </a:stretch>
        </p:blipFill>
        <p:spPr bwMode="auto">
          <a:xfrm>
            <a:off x="2143108" y="1428736"/>
            <a:ext cx="500066" cy="4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Comp\Desktop\большой.png"/>
          <p:cNvPicPr/>
          <p:nvPr/>
        </p:nvPicPr>
        <p:blipFill>
          <a:blip r:embed="rId7" cstate="print"/>
          <a:srcRect l="18760" t="13843" r="32656" b="28378"/>
          <a:stretch>
            <a:fillRect/>
          </a:stretch>
        </p:blipFill>
        <p:spPr bwMode="auto">
          <a:xfrm>
            <a:off x="2071670" y="2071678"/>
            <a:ext cx="5715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Comp\Desktop\Без названия.jpg"/>
          <p:cNvPicPr/>
          <p:nvPr/>
        </p:nvPicPr>
        <p:blipFill>
          <a:blip r:embed="rId8" cstate="print"/>
          <a:srcRect l="35052" t="39382" r="35051" b="32819"/>
          <a:stretch>
            <a:fillRect/>
          </a:stretch>
        </p:blipFill>
        <p:spPr bwMode="auto">
          <a:xfrm>
            <a:off x="6072198" y="5286388"/>
            <a:ext cx="552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Comp\Desktop\images (7).jpg"/>
          <p:cNvPicPr/>
          <p:nvPr/>
        </p:nvPicPr>
        <p:blipFill>
          <a:blip r:embed="rId9" cstate="print"/>
          <a:srcRect l="5820" t="7547" r="4762"/>
          <a:stretch>
            <a:fillRect/>
          </a:stretch>
        </p:blipFill>
        <p:spPr bwMode="auto">
          <a:xfrm>
            <a:off x="7358082" y="3214686"/>
            <a:ext cx="1609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Comp\Desktop\images (15).jpg"/>
          <p:cNvPicPr/>
          <p:nvPr/>
        </p:nvPicPr>
        <p:blipFill>
          <a:blip r:embed="rId10" cstate="print"/>
          <a:srcRect l="15901" t="17977" r="32509" b="9551"/>
          <a:stretch>
            <a:fillRect/>
          </a:stretch>
        </p:blipFill>
        <p:spPr bwMode="auto">
          <a:xfrm>
            <a:off x="7429520" y="414338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Ёжик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4" name="Содержимое 3" descr="C:\Users\Comp\Desktop\Ежик.jpg"/>
          <p:cNvPicPr>
            <a:picLocks noGrp="1"/>
          </p:cNvPicPr>
          <p:nvPr>
            <p:ph idx="1"/>
          </p:nvPr>
        </p:nvPicPr>
        <p:blipFill>
          <a:blip r:embed="rId2" cstate="print"/>
          <a:srcRect l="8203" t="11364" r="9113" b="7576"/>
          <a:stretch>
            <a:fillRect/>
          </a:stretch>
        </p:blipFill>
        <p:spPr bwMode="auto">
          <a:xfrm>
            <a:off x="214282" y="1571612"/>
            <a:ext cx="87868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2</a:t>
            </a:r>
            <a:r>
              <a:rPr lang="ru-RU" sz="2400" dirty="0" smtClean="0">
                <a:latin typeface="Arial Black" pitchFamily="34" charset="0"/>
              </a:rPr>
              <a:t> таблица -  загадка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описательный рассказ животного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2285992"/>
          <a:ext cx="9144000" cy="3429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429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Comp\Desktop\Без названия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20716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\Desktop\большой.png"/>
          <p:cNvPicPr/>
          <p:nvPr/>
        </p:nvPicPr>
        <p:blipFill>
          <a:blip r:embed="rId3" cstate="print"/>
          <a:srcRect l="18760" t="13843" r="32656" b="28378"/>
          <a:stretch>
            <a:fillRect/>
          </a:stretch>
        </p:blipFill>
        <p:spPr bwMode="auto">
          <a:xfrm>
            <a:off x="2071670" y="2714620"/>
            <a:ext cx="15716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omp\Desktop\1.png"/>
          <p:cNvPicPr/>
          <p:nvPr/>
        </p:nvPicPr>
        <p:blipFill>
          <a:blip r:embed="rId4" cstate="print"/>
          <a:srcRect l="35234" t="7138" r="27495" b="37543"/>
          <a:stretch>
            <a:fillRect/>
          </a:stretch>
        </p:blipFill>
        <p:spPr bwMode="auto">
          <a:xfrm>
            <a:off x="3786182" y="2714620"/>
            <a:ext cx="1643074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omp\Desktop\Без названия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357430"/>
            <a:ext cx="1323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\Desktop\Без названия (3).jpg"/>
          <p:cNvPicPr/>
          <p:nvPr/>
        </p:nvPicPr>
        <p:blipFill>
          <a:blip r:embed="rId6" cstate="print"/>
          <a:srcRect t="15789" r="20886"/>
          <a:stretch>
            <a:fillRect/>
          </a:stretch>
        </p:blipFill>
        <p:spPr bwMode="auto">
          <a:xfrm>
            <a:off x="7410450" y="3000372"/>
            <a:ext cx="1733550" cy="11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\Desktop\images (7).jpg"/>
          <p:cNvPicPr/>
          <p:nvPr/>
        </p:nvPicPr>
        <p:blipFill>
          <a:blip r:embed="rId7" cstate="print"/>
          <a:srcRect l="5820" t="7547" r="4762"/>
          <a:stretch>
            <a:fillRect/>
          </a:stretch>
        </p:blipFill>
        <p:spPr bwMode="auto">
          <a:xfrm>
            <a:off x="7429520" y="4429132"/>
            <a:ext cx="1609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Comp\Desktop\Метод занятие\images (10).jpg"/>
          <p:cNvPicPr/>
          <p:nvPr/>
        </p:nvPicPr>
        <p:blipFill>
          <a:blip r:embed="rId8" cstate="print"/>
          <a:srcRect r="7111" b="12000"/>
          <a:stretch>
            <a:fillRect/>
          </a:stretch>
        </p:blipFill>
        <p:spPr bwMode="auto">
          <a:xfrm>
            <a:off x="5572132" y="2428868"/>
            <a:ext cx="1638300" cy="155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Comp\Desktop\images (6).jpg"/>
          <p:cNvPicPr/>
          <p:nvPr/>
        </p:nvPicPr>
        <p:blipFill>
          <a:blip r:embed="rId9" cstate="print"/>
          <a:srcRect l="5406" t="13917" r="82625" b="57732"/>
          <a:stretch>
            <a:fillRect/>
          </a:stretch>
        </p:blipFill>
        <p:spPr bwMode="auto">
          <a:xfrm>
            <a:off x="5857884" y="4429132"/>
            <a:ext cx="847725" cy="85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Медведь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4" name="Содержимое 3" descr="C:\Users\Comp\Desktop\Без названия (4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 Black" pitchFamily="34" charset="0"/>
              </a:rPr>
              <a:t>3</a:t>
            </a:r>
            <a:r>
              <a:rPr lang="ru-RU" sz="2400" dirty="0" smtClean="0">
                <a:latin typeface="Arial Black" pitchFamily="34" charset="0"/>
              </a:rPr>
              <a:t> таблица -  загадка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описательный рассказ животного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2428868"/>
          <a:ext cx="9144000" cy="3571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571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Comp\Desktop\images (7).jpg"/>
          <p:cNvPicPr/>
          <p:nvPr/>
        </p:nvPicPr>
        <p:blipFill>
          <a:blip r:embed="rId2" cstate="print"/>
          <a:srcRect l="10081" t="3768" r="9677" b="-129"/>
          <a:stretch>
            <a:fillRect/>
          </a:stretch>
        </p:blipFill>
        <p:spPr bwMode="auto">
          <a:xfrm>
            <a:off x="0" y="2500306"/>
            <a:ext cx="18954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omp\Desktop\Безымянный.png"/>
          <p:cNvPicPr/>
          <p:nvPr/>
        </p:nvPicPr>
        <p:blipFill>
          <a:blip r:embed="rId3" cstate="print"/>
          <a:srcRect l="15287" r="22930" b="25442"/>
          <a:stretch>
            <a:fillRect/>
          </a:stretch>
        </p:blipFill>
        <p:spPr bwMode="auto">
          <a:xfrm>
            <a:off x="1928794" y="3357562"/>
            <a:ext cx="1714511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omp\Desktop\2.png"/>
          <p:cNvPicPr>
            <a:picLocks noChangeAspect="1" noChangeArrowheads="1"/>
          </p:cNvPicPr>
          <p:nvPr/>
        </p:nvPicPr>
        <p:blipFill>
          <a:blip r:embed="rId4" cstate="print"/>
          <a:srcRect l="42798" t="12790" r="23115" b="27132"/>
          <a:stretch>
            <a:fillRect/>
          </a:stretch>
        </p:blipFill>
        <p:spPr bwMode="auto">
          <a:xfrm>
            <a:off x="3714744" y="3286124"/>
            <a:ext cx="1571636" cy="2214578"/>
          </a:xfrm>
          <a:prstGeom prst="rect">
            <a:avLst/>
          </a:prstGeom>
          <a:noFill/>
        </p:spPr>
      </p:pic>
      <p:pic>
        <p:nvPicPr>
          <p:cNvPr id="9" name="Рисунок 8" descr="C:\Users\Comp\Desktop\хвост.png"/>
          <p:cNvPicPr/>
          <p:nvPr/>
        </p:nvPicPr>
        <p:blipFill>
          <a:blip r:embed="rId5" cstate="print"/>
          <a:srcRect l="26097" t="6633" r="20457" b="19898"/>
          <a:stretch>
            <a:fillRect/>
          </a:stretch>
        </p:blipFill>
        <p:spPr bwMode="auto">
          <a:xfrm>
            <a:off x="5786446" y="3643314"/>
            <a:ext cx="12858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\Desktop\muhomor+gribi+685186810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429000"/>
            <a:ext cx="736184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\Desktop\images (8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24" y="2643182"/>
            <a:ext cx="89192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Comp\Desktop\images (9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4500570"/>
            <a:ext cx="1434193" cy="125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Comp\Desktop\Метод занятие\images (12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2714620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Белочка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4" name="Содержимое 3" descr="C:\Users\Comp\Desktop\images (5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3"/>
            <a:ext cx="678660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 Microsoft Office Word</vt:lpstr>
      <vt:lpstr>Частное общеобразовательное учреждение «Гимназия №1»  дошкольное отделение </vt:lpstr>
      <vt:lpstr>Слайд 2</vt:lpstr>
      <vt:lpstr>Слайд 3</vt:lpstr>
      <vt:lpstr>1 таблица -  загадка  описательный рассказ животного    </vt:lpstr>
      <vt:lpstr>Ёжик</vt:lpstr>
      <vt:lpstr>2 таблица -  загадка  описательный рассказ животного</vt:lpstr>
      <vt:lpstr>Медведь</vt:lpstr>
      <vt:lpstr>3 таблица -  загадка  описательный рассказ животного</vt:lpstr>
      <vt:lpstr>Белочка</vt:lpstr>
      <vt:lpstr>4 таблица -  загадка  описательный рассказ животного</vt:lpstr>
      <vt:lpstr>Лисичка</vt:lpstr>
      <vt:lpstr>5 таблица -  загадка  описательный рассказ животного</vt:lpstr>
      <vt:lpstr>Волк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27</cp:revision>
  <dcterms:created xsi:type="dcterms:W3CDTF">2016-12-20T17:29:46Z</dcterms:created>
  <dcterms:modified xsi:type="dcterms:W3CDTF">2016-12-20T21:56:48Z</dcterms:modified>
</cp:coreProperties>
</file>