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2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89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2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2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3CD6-F6D4-44D5-817D-0D2352C48F7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A50AB18-36D8-4868-8D00-D0495398A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58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«Дымковская слобода»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Воспитатель: Мухитдинова .Е.Н.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8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334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Игрушки расписывают простыми  узорами. Это яркие пятна, круги, зигзаги, </a:t>
            </a:r>
            <a:r>
              <a:rPr lang="ru-RU" dirty="0" err="1"/>
              <a:t>полосы,клетка</a:t>
            </a:r>
            <a:r>
              <a:rPr lang="ru-RU" dirty="0"/>
              <a:t>.</a:t>
            </a:r>
          </a:p>
        </p:txBody>
      </p:sp>
      <p:pic>
        <p:nvPicPr>
          <p:cNvPr id="7170" name="Picture 2" descr="https://ds04.infourok.ru/uploads/ex/0374/0007cba3-0d8ed4d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11" y="1136073"/>
            <a:ext cx="9144000" cy="47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755" y="214807"/>
            <a:ext cx="461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игрушки выходят – просто загляденье! </a:t>
            </a:r>
          </a:p>
        </p:txBody>
      </p:sp>
      <p:pic>
        <p:nvPicPr>
          <p:cNvPr id="8194" name="Picture 2" descr="https://ds04.infourok.ru/uploads/ex/014c/0004f6d3-c1c99d7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6" y="720436"/>
            <a:ext cx="5043154" cy="53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td3.mycdn.me/image?id=839811286735&amp;t=20&amp;plc=WEB&amp;tkn=*bUzxKkaKkmyd6AYrJXF-6ceE0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2" y="720435"/>
            <a:ext cx="6445828" cy="53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4" y="325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Дымковский индюк хорош! Лучше в мире не найдешь! Красный, синий, золотой – Вот какой весь расписной!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2" y="1043709"/>
            <a:ext cx="5843154" cy="5320146"/>
          </a:xfrm>
          <a:prstGeom prst="rect">
            <a:avLst/>
          </a:prstGeom>
        </p:spPr>
      </p:pic>
      <p:pic>
        <p:nvPicPr>
          <p:cNvPr id="9218" name="Picture 2" descr="https://cs1.livemaster.ru/storage/20/f6/f93bb693b6cc10bf2ff4c58381rf--kukly-i-igrushki-dymkovskaya-igrushka-indy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1043709"/>
            <a:ext cx="5394036" cy="53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334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Конь домчит до карусели. На коня вскочил Емеля. Улыбнулся, засвистал, Засвистал и поскакал!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76" y="1085273"/>
            <a:ext cx="9772650" cy="57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22" y="381061"/>
            <a:ext cx="324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Расписной рогатый козлик…</a:t>
            </a:r>
          </a:p>
        </p:txBody>
      </p:sp>
      <p:pic>
        <p:nvPicPr>
          <p:cNvPr id="10242" name="Picture 2" descr="http://fb.ru/misc/i/gallery/14747/322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48" y="381061"/>
            <a:ext cx="7418243" cy="56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411141"/>
            <a:ext cx="517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двору петух шагает. Курочек он   охраняет. </a:t>
            </a:r>
          </a:p>
        </p:txBody>
      </p:sp>
      <p:pic>
        <p:nvPicPr>
          <p:cNvPr id="11266" name="Picture 2" descr="http://kladraz.ru/upload/blogs/3913_9898c959b64a6d9b30dc3b01246940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66" y="390298"/>
            <a:ext cx="557212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836" y="8613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какие яркие, весёлые, нарядные игрушки </a:t>
            </a:r>
            <a:endParaRPr lang="ru-RU" dirty="0" smtClean="0"/>
          </a:p>
          <a:p>
            <a:r>
              <a:rPr lang="ru-RU" dirty="0" smtClean="0"/>
              <a:t>делают </a:t>
            </a:r>
            <a:r>
              <a:rPr lang="ru-RU" dirty="0"/>
              <a:t>дымковские мастера! </a:t>
            </a:r>
          </a:p>
        </p:txBody>
      </p:sp>
    </p:spTree>
    <p:extLst>
      <p:ext uri="{BB962C8B-B14F-4D97-AF65-F5344CB8AC3E}">
        <p14:creationId xmlns:p14="http://schemas.microsoft.com/office/powerpoint/2010/main" val="3200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literatura/Aksakov-Alenkij-tsvetochek/0050-050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94" y="434109"/>
            <a:ext cx="9144000" cy="49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307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берегу реки Вятки стоит село - Дымковская слобода.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701964"/>
            <a:ext cx="10372436" cy="54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763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Здесь в далекую старину и зародились дымковские игрушки. Игрушки лепили из глины.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798078"/>
            <a:ext cx="6096000" cy="5205557"/>
          </a:xfrm>
          <a:prstGeom prst="rect">
            <a:avLst/>
          </a:prstGeom>
        </p:spPr>
      </p:pic>
      <p:pic>
        <p:nvPicPr>
          <p:cNvPr id="1026" name="Picture 2" descr="https://ds03.infourok.ru/uploads/ex/093d/00028dc4-a567e2fa/hello_html_4115b5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798078"/>
            <a:ext cx="5754255" cy="52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64" y="670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Берёт мастер кусок глины и начинает лепить из неё фигурку. А глина мягкая! Мягче, чем пластилин.</a:t>
            </a:r>
          </a:p>
          <a:p>
            <a:endParaRPr lang="ru-RU" dirty="0"/>
          </a:p>
        </p:txBody>
      </p:sp>
      <p:pic>
        <p:nvPicPr>
          <p:cNvPr id="2050" name="Picture 2" descr="https://fs00.infourok.ru/images/doc/267/272319/hello_html_m5d9633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1320801"/>
            <a:ext cx="5624945" cy="4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leteno.ru/images/2014/04/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64" y="1320802"/>
            <a:ext cx="5504872" cy="4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581890"/>
            <a:ext cx="8977745" cy="5394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681" y="0"/>
            <a:ext cx="918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Готовую игрушку в печи обжигали. Сейчас  в мастерских специальные печи обжига.</a:t>
            </a:r>
          </a:p>
        </p:txBody>
      </p:sp>
    </p:spTree>
    <p:extLst>
      <p:ext uri="{BB962C8B-B14F-4D97-AF65-F5344CB8AC3E}">
        <p14:creationId xmlns:p14="http://schemas.microsoft.com/office/powerpoint/2010/main" val="3876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970"/>
            <a:ext cx="983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раньше игрушки закаляли в русских печах. Топили печи жаркими березовыми дровами.</a:t>
            </a:r>
          </a:p>
        </p:txBody>
      </p:sp>
      <p:pic>
        <p:nvPicPr>
          <p:cNvPr id="3074" name="Picture 2" descr="http://househill.ru/wp-content/uploads/2016/01/russkaya-p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692727"/>
            <a:ext cx="10429875" cy="51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09" y="1779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 печи игрушки выходят крепкие,</a:t>
            </a:r>
          </a:p>
          <a:p>
            <a:r>
              <a:rPr lang="ru-RU" dirty="0"/>
              <a:t>закаленные, звонкие.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" y="824239"/>
            <a:ext cx="4668982" cy="5067300"/>
          </a:xfrm>
          <a:prstGeom prst="rect">
            <a:avLst/>
          </a:prstGeom>
        </p:spPr>
      </p:pic>
      <p:pic>
        <p:nvPicPr>
          <p:cNvPr id="4098" name="Picture 2" descr="https://ds02.infourok.ru/uploads/ex/1137/0000d486-9c864ddc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8" y="824240"/>
            <a:ext cx="5441662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28" y="187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Остынет игрушка после печи и мастер погружает ее в мелко молотый мел, а потом в молоко.</a:t>
            </a:r>
          </a:p>
        </p:txBody>
      </p:sp>
      <p:pic>
        <p:nvPicPr>
          <p:cNvPr id="5122" name="Picture 2" descr="https://static-eu.insales.ru/images/products/1/6140/59185148/import_files_ff_ff273725-454a-11e4-977f-90e6ba83657c_dda5b519-4967-11e4-ab41-90e6ba83657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914400"/>
            <a:ext cx="513541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106/001313d5-b40ddc19/hello_html_11bce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95" y="914400"/>
            <a:ext cx="600190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39469"/>
            <a:ext cx="4592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 тут-то наступает пора расписывать ее.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669" y="4088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Краски мастер берет </a:t>
            </a:r>
            <a:r>
              <a:rPr lang="ru-RU" dirty="0" err="1"/>
              <a:t>яркие-яркие:красные</a:t>
            </a:r>
            <a:r>
              <a:rPr lang="ru-RU" dirty="0"/>
              <a:t>,</a:t>
            </a:r>
          </a:p>
          <a:p>
            <a:r>
              <a:rPr lang="ru-RU" dirty="0"/>
              <a:t>малиновые, </a:t>
            </a:r>
            <a:r>
              <a:rPr lang="ru-RU" dirty="0" err="1"/>
              <a:t>зеленые,желтые.Весело</a:t>
            </a:r>
            <a:r>
              <a:rPr lang="ru-RU" dirty="0"/>
              <a:t> и пестро от такого хоровода красок!</a:t>
            </a:r>
          </a:p>
        </p:txBody>
      </p:sp>
      <p:pic>
        <p:nvPicPr>
          <p:cNvPr id="6146" name="Picture 2" descr="https://www.maam.ru/upload/blogs/detsad-159189-1480970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11" y="147782"/>
            <a:ext cx="5700280" cy="5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45</TotalTime>
  <Words>217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«Дымковская слобода»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«Дымковская слобода»</dc:title>
  <dc:creator>Тахир</dc:creator>
  <cp:lastModifiedBy>Тахир</cp:lastModifiedBy>
  <cp:revision>8</cp:revision>
  <dcterms:created xsi:type="dcterms:W3CDTF">2018-10-08T19:15:32Z</dcterms:created>
  <dcterms:modified xsi:type="dcterms:W3CDTF">2018-11-20T06:11:41Z</dcterms:modified>
</cp:coreProperties>
</file>