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79fruXopJ9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История Новогоднего окна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Admin\Desktop\DSC02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5715040" cy="567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79fruXopJ9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История Новогоднего окна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Admin\Desktop\DSC02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571504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79fruXopJ9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История Новогоднего окна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4339" name="Picture 3" descr="C:\Users\Admin\Desktop\DSC0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628651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79fruXopJ9A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История Новогоднего окна 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Admin\Desktop\DSC0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585791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1</cp:revision>
  <dcterms:created xsi:type="dcterms:W3CDTF">2018-11-21T19:49:29Z</dcterms:created>
  <dcterms:modified xsi:type="dcterms:W3CDTF">2018-11-21T19:59:39Z</dcterms:modified>
</cp:coreProperties>
</file>