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3" r:id="rId3"/>
    <p:sldId id="257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6858000" type="screen4x3"/>
  <p:notesSz cx="10021888" cy="68897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62" autoAdjust="0"/>
  </p:normalViewPr>
  <p:slideViewPr>
    <p:cSldViewPr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6751" y="0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8038EABD-6BEE-499E-861A-936A9CB906CD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4067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6751" y="6544067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6162E878-424C-4025-9278-741D4C921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40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6751" y="0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0774CDF7-613B-42F5-915C-F53D2D39DD28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189" y="3272631"/>
            <a:ext cx="8017510" cy="310038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6751" y="6544067"/>
            <a:ext cx="4342818" cy="344488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DE16F272-190C-4FAE-B8B1-0DA848FF5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6F272-190C-4FAE-B8B1-0DA848FF5D8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9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6D2BCA-3B72-475C-8AF6-715CE996C39B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145C746-C1ED-4F38-93AF-C96641D95D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3367088"/>
            <a:ext cx="406717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365104"/>
            <a:ext cx="77724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Тема</a:t>
            </a:r>
            <a:br>
              <a:rPr lang="ru-RU" dirty="0" smtClean="0"/>
            </a:br>
            <a:r>
              <a:rPr lang="ru-RU" dirty="0" smtClean="0"/>
              <a:t>«Пальчики, ладошки»</a:t>
            </a:r>
            <a:br>
              <a:rPr lang="ru-RU" dirty="0" smtClean="0"/>
            </a:br>
            <a:r>
              <a:rPr lang="ru-RU" dirty="0" smtClean="0"/>
              <a:t>Нетрадиционные техники рисования. 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2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6">
        <p:fade/>
      </p:transition>
    </mc:Choice>
    <mc:Fallback xmlns="">
      <p:transition spd="med" advTm="30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980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186"/>
            <a:ext cx="4841664" cy="33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9" y="1124744"/>
            <a:ext cx="3644758" cy="515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4356">
            <a:off x="1728246" y="3154962"/>
            <a:ext cx="3322885" cy="313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811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9" y="188641"/>
            <a:ext cx="2491933" cy="44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98" y="1307327"/>
            <a:ext cx="3249754" cy="55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7391"/>
            <a:ext cx="3203848" cy="570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66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1" y="116632"/>
            <a:ext cx="3150516" cy="560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93" y="116632"/>
            <a:ext cx="3045371" cy="541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20" y="1412776"/>
            <a:ext cx="2840053" cy="505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5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062344"/>
      </p:ext>
    </p:extLst>
  </p:cSld>
  <p:clrMapOvr>
    <a:masterClrMapping/>
  </p:clrMapOvr>
  <p:transition spd="slow" advTm="3446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2"/>
            <a:ext cx="9144000" cy="683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9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15">
        <p:split orient="vert"/>
      </p:transition>
    </mc:Choice>
    <mc:Fallback xmlns="">
      <p:transition spd="slow" advTm="241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281" cy="6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34745"/>
      </p:ext>
    </p:extLst>
  </p:cSld>
  <p:clrMapOvr>
    <a:masterClrMapping/>
  </p:clrMapOvr>
  <p:transition spd="slow" advTm="3405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9109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65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265</TotalTime>
  <Words>2</Words>
  <Application>Microsoft Office PowerPoint</Application>
  <PresentationFormat>Экран (4:3)</PresentationFormat>
  <Paragraphs>2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Spring</vt:lpstr>
      <vt:lpstr>Тема «Пальчики, ладошки» Нетрадиционные техники рисования.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«Начало учебного года - начало нового этапа в жизни детского сада и его воспитанников»</dc:title>
  <dc:creator>RePack by Diakov</dc:creator>
  <cp:lastModifiedBy>RePack by Diakov</cp:lastModifiedBy>
  <cp:revision>26</cp:revision>
  <cp:lastPrinted>2018-10-08T13:23:55Z</cp:lastPrinted>
  <dcterms:created xsi:type="dcterms:W3CDTF">2018-09-17T18:22:28Z</dcterms:created>
  <dcterms:modified xsi:type="dcterms:W3CDTF">2018-10-08T13:25:23Z</dcterms:modified>
</cp:coreProperties>
</file>