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0BC8341-07AA-4A6D-A6B0-85D939AC095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8BF8ADE-A9EB-4D7C-A350-B1252255B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8341-07AA-4A6D-A6B0-85D939AC095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8ADE-A9EB-4D7C-A350-B1252255B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8341-07AA-4A6D-A6B0-85D939AC095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8ADE-A9EB-4D7C-A350-B1252255B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0BC8341-07AA-4A6D-A6B0-85D939AC095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8ADE-A9EB-4D7C-A350-B1252255B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0BC8341-07AA-4A6D-A6B0-85D939AC095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8BF8ADE-A9EB-4D7C-A350-B1252255B4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0BC8341-07AA-4A6D-A6B0-85D939AC095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8BF8ADE-A9EB-4D7C-A350-B1252255B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0BC8341-07AA-4A6D-A6B0-85D939AC095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8BF8ADE-A9EB-4D7C-A350-B1252255B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8341-07AA-4A6D-A6B0-85D939AC095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8ADE-A9EB-4D7C-A350-B1252255B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0BC8341-07AA-4A6D-A6B0-85D939AC095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8BF8ADE-A9EB-4D7C-A350-B1252255B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0BC8341-07AA-4A6D-A6B0-85D939AC095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8BF8ADE-A9EB-4D7C-A350-B1252255B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0BC8341-07AA-4A6D-A6B0-85D939AC095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8BF8ADE-A9EB-4D7C-A350-B1252255B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0BC8341-07AA-4A6D-A6B0-85D939AC095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8BF8ADE-A9EB-4D7C-A350-B1252255B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cmuzyka.com/flejta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</a:schemeClr>
                </a:solidFill>
                <a:effectLst/>
              </a:rPr>
              <a:t>ГБПОУ СКИК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  <a:effectLst/>
              </a:rPr>
              <a:t>История исполнительского искусства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  <a:effectLst/>
              </a:rPr>
              <a:t>Сообщение на тему: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  <a:effectLst/>
              </a:rPr>
              <a:t>«Флейты народов мира»</a:t>
            </a:r>
            <a:endParaRPr lang="ru-RU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000232" y="5107776"/>
            <a:ext cx="6674662" cy="17502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Подготовил: студент 4 курса ОДИ </a:t>
            </a:r>
          </a:p>
          <a:p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Сумбаев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Константин</a:t>
            </a:r>
          </a:p>
          <a:p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Проверила:Реброва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Е.Г.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399032"/>
          </a:xfrm>
        </p:spPr>
        <p:txBody>
          <a:bodyPr/>
          <a:lstStyle/>
          <a:p>
            <a:pPr algn="ctr"/>
            <a:r>
              <a:rPr lang="ru-RU" dirty="0" err="1" smtClean="0"/>
              <a:t>Пыжатка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186766" cy="202567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Пыжатка</a:t>
            </a:r>
            <a:r>
              <a:rPr lang="ru-RU" dirty="0" smtClean="0"/>
              <a:t> — русский народный музыкальный инструмент, деревянная флейта. Представляет собой деревянную трубочку диаметром 15-25 мм и длиной 40-70 см, в один конец которой вставлена деревянная пробка («пыж»).</a:t>
            </a:r>
            <a:endParaRPr lang="ru-RU" dirty="0"/>
          </a:p>
        </p:txBody>
      </p:sp>
      <p:pic>
        <p:nvPicPr>
          <p:cNvPr id="9218" name="Picture 2" descr="C:\Users\K\Downloads\pyzhat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286776" cy="3529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Сопель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143380"/>
            <a:ext cx="8329642" cy="231142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Сопель</a:t>
            </a:r>
            <a:r>
              <a:rPr lang="ru-RU" dirty="0" smtClean="0"/>
              <a:t> — разновидности продольной свистковой флейты, которая также является традиционным русским народным духовым инструментом, наиболее древним из числа имевших хождение среди восточных славян. Данная разновидность характеризовалась диатоническим звукорядом и диапазоном вплоть до двух октав. Активно используется самодеятельными коллективами как в качестве сольного, так и в качестве ансамблевого инструмента</a:t>
            </a:r>
            <a:endParaRPr lang="ru-RU" dirty="0"/>
          </a:p>
        </p:txBody>
      </p:sp>
      <p:pic>
        <p:nvPicPr>
          <p:cNvPr id="10242" name="Picture 2" descr="C:\Users\K\Downloads\sop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67494"/>
            <a:ext cx="3328982" cy="1399032"/>
          </a:xfrm>
        </p:spPr>
        <p:txBody>
          <a:bodyPr/>
          <a:lstStyle/>
          <a:p>
            <a:pPr algn="ctr"/>
            <a:r>
              <a:rPr lang="ru-RU" dirty="0" err="1" smtClean="0"/>
              <a:t>Вистл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714488"/>
            <a:ext cx="3900486" cy="474032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Вистл</a:t>
            </a:r>
            <a:r>
              <a:rPr lang="ru-RU" dirty="0" smtClean="0"/>
              <a:t> (от англ. </a:t>
            </a:r>
            <a:r>
              <a:rPr lang="ru-RU" dirty="0" err="1" smtClean="0"/>
              <a:t>tin</a:t>
            </a:r>
            <a:r>
              <a:rPr lang="ru-RU" dirty="0" smtClean="0"/>
              <a:t> </a:t>
            </a:r>
            <a:r>
              <a:rPr lang="ru-RU" dirty="0" err="1" smtClean="0"/>
              <a:t>whistle</a:t>
            </a:r>
            <a:r>
              <a:rPr lang="ru-RU" dirty="0" smtClean="0"/>
              <a:t>, в дословном переводе «жестяной свисток, дудочка», варианты произношения (русск.): </a:t>
            </a:r>
            <a:r>
              <a:rPr lang="ru-RU" dirty="0" err="1" smtClean="0"/>
              <a:t>вистл</a:t>
            </a:r>
            <a:r>
              <a:rPr lang="ru-RU" dirty="0" smtClean="0"/>
              <a:t>, </a:t>
            </a:r>
            <a:r>
              <a:rPr lang="ru-RU" dirty="0" err="1" smtClean="0"/>
              <a:t>висл</a:t>
            </a:r>
            <a:r>
              <a:rPr lang="ru-RU" dirty="0" smtClean="0"/>
              <a:t>, первое более распространено) — народная продольная флейта с шестью отверстиями на лицевой стороне, широко используемая в народной музыке Ирландии, Шотландии, Англии и некоторых других стран.</a:t>
            </a:r>
            <a:endParaRPr lang="ru-RU" dirty="0"/>
          </a:p>
        </p:txBody>
      </p:sp>
      <p:pic>
        <p:nvPicPr>
          <p:cNvPr id="11266" name="Picture 2" descr="C:\Users\K\Downloads\vist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5214942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67494"/>
            <a:ext cx="7829576" cy="1399032"/>
          </a:xfrm>
        </p:spPr>
        <p:txBody>
          <a:bodyPr/>
          <a:lstStyle/>
          <a:p>
            <a:pPr algn="ctr"/>
            <a:r>
              <a:rPr lang="ru-RU" dirty="0" smtClean="0"/>
              <a:t>Окарина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882808"/>
            <a:ext cx="3686172" cy="45720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Окарина</a:t>
            </a:r>
            <a:r>
              <a:rPr lang="ru-RU" dirty="0" smtClean="0"/>
              <a:t> — древний духовой музыкальный инструмент, глиняная свистковая флейта. Представляет собой небольшую камеру в форме яйца с отверстиями для пальцев в количестве от четырёх до тринадцати. Многокамерные окарины могут иметь больше отверстий (в зависимости от количества камер). Обычно выполнена в керамике, но иногда изготовляется также из пластика, древесины, стекла или металла.</a:t>
            </a:r>
            <a:endParaRPr lang="ru-RU" dirty="0"/>
          </a:p>
        </p:txBody>
      </p:sp>
      <p:pic>
        <p:nvPicPr>
          <p:cNvPr id="12290" name="Picture 2" descr="C:\Users\K\Downloads\flejta-okar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14554"/>
            <a:ext cx="502149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67494"/>
            <a:ext cx="7186634" cy="1399032"/>
          </a:xfrm>
        </p:spPr>
        <p:txBody>
          <a:bodyPr/>
          <a:lstStyle/>
          <a:p>
            <a:r>
              <a:rPr lang="ru-RU" dirty="0" err="1" smtClean="0"/>
              <a:t>Дудук</a:t>
            </a:r>
            <a:r>
              <a:rPr lang="ru-RU" dirty="0" smtClean="0"/>
              <a:t> армянский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876"/>
            <a:ext cx="8401080" cy="297495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Дудук</a:t>
            </a:r>
            <a:r>
              <a:rPr lang="ru-RU" b="1" dirty="0" smtClean="0"/>
              <a:t> армянский</a:t>
            </a:r>
            <a:r>
              <a:rPr lang="ru-RU" dirty="0" smtClean="0"/>
              <a:t>- старинный армянский духовой язычковый инструмент, печальные и нежные мелодии которого сопровождают всю историю этого небольшого народа. изготовлен из абрикосового дерева, растущего в Армении. Согласно легенде, именно оно дает такой резонанс, позволяющий извлекать из инструмента незабываемые нежные звуки. ЮНЕСКО признало музыку </a:t>
            </a:r>
            <a:r>
              <a:rPr lang="ru-RU" dirty="0" err="1" smtClean="0"/>
              <a:t>дудука</a:t>
            </a:r>
            <a:r>
              <a:rPr lang="ru-RU" dirty="0" smtClean="0"/>
              <a:t> нематериальным культурным наследием человечества, послушайте и вы музыку этого удивительного инструмента, наверняка, она сможет тронуть вас до глубины души.</a:t>
            </a:r>
            <a:endParaRPr lang="ru-RU" dirty="0"/>
          </a:p>
        </p:txBody>
      </p:sp>
      <p:pic>
        <p:nvPicPr>
          <p:cNvPr id="13314" name="Picture 2" descr="C:\Users\K\Downloads\duduk-armyansk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12800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67494"/>
            <a:ext cx="3257544" cy="2232812"/>
          </a:xfrm>
        </p:spPr>
        <p:txBody>
          <a:bodyPr/>
          <a:lstStyle/>
          <a:p>
            <a:r>
              <a:rPr lang="ru-RU" dirty="0" smtClean="0"/>
              <a:t>Зурна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429024"/>
          </a:xfrm>
        </p:spPr>
        <p:txBody>
          <a:bodyPr/>
          <a:lstStyle/>
          <a:p>
            <a:r>
              <a:rPr lang="ru-RU" b="1" dirty="0" smtClean="0"/>
              <a:t>Зурна</a:t>
            </a:r>
            <a:r>
              <a:rPr lang="ru-RU" dirty="0" smtClean="0"/>
              <a:t> — язычковый деревянный духовой музыкальный инструмент с двойной тростью, распространённый на Ближнем и Среднем Востоке, Кавказе, Индии, Малой Азии, Балканах, Средней Азии.</a:t>
            </a:r>
            <a:endParaRPr lang="ru-RU" dirty="0"/>
          </a:p>
        </p:txBody>
      </p:sp>
      <p:pic>
        <p:nvPicPr>
          <p:cNvPr id="14338" name="Picture 2" descr="C:\Users\K\Downloads\zurna-turetsk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132787" cy="3087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643182"/>
            <a:ext cx="8229600" cy="139903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Спасибо за внимание!</a:t>
            </a:r>
            <a:endParaRPr lang="ru-RU" sz="4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428868"/>
            <a:ext cx="7772400" cy="1470025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cap="all" dirty="0" smtClean="0"/>
              <a:t>РАЗНОВИДНОСТИ ФЛЕЙТ</a:t>
            </a:r>
            <a:r>
              <a:rPr lang="ru-RU" sz="2000" cap="all" dirty="0" smtClean="0"/>
              <a:t/>
            </a:r>
            <a:br>
              <a:rPr lang="ru-RU" sz="2000" cap="all" dirty="0" smtClean="0"/>
            </a:br>
            <a:r>
              <a:rPr lang="ru-RU" sz="2000" dirty="0" smtClean="0"/>
              <a:t>Кроме продольной флейты, </a:t>
            </a:r>
            <a:r>
              <a:rPr lang="ru-RU" sz="2000" dirty="0" err="1" smtClean="0"/>
              <a:t>блокфлейты</a:t>
            </a:r>
            <a:r>
              <a:rPr lang="ru-RU" sz="2000" dirty="0" smtClean="0"/>
              <a:t> и поперечной </a:t>
            </a:r>
            <a:r>
              <a:rPr lang="ru-RU" sz="2000" u="sng" dirty="0" smtClean="0">
                <a:hlinkClick r:id="rId2"/>
              </a:rPr>
              <a:t>флейты</a:t>
            </a:r>
            <a:r>
              <a:rPr lang="ru-RU" sz="2000" u="sng" dirty="0" smtClean="0"/>
              <a:t> </a:t>
            </a:r>
            <a:r>
              <a:rPr lang="ru-RU" sz="2000" dirty="0" smtClean="0"/>
              <a:t>в народной, а потом и в профессиональной музыке применяются еще многие разновидности флейт. Познакомьтесь с некоторыми из них и послушайте их прекрасное звучание.</a:t>
            </a:r>
            <a:br>
              <a:rPr lang="ru-RU" sz="2000" dirty="0" smtClean="0"/>
            </a:br>
            <a:r>
              <a:rPr lang="ru-RU" cap="all" dirty="0"/>
              <a:t/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K\Downloads\raznovidnosti-flej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8643966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Флейта-пикколо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00200"/>
            <a:ext cx="404336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Флейта-пикколо</a:t>
            </a:r>
            <a:r>
              <a:rPr lang="ru-RU" dirty="0"/>
              <a:t> или малая флейта; (</a:t>
            </a:r>
            <a:r>
              <a:rPr lang="ru-RU" dirty="0" err="1"/>
              <a:t>итал</a:t>
            </a:r>
            <a:r>
              <a:rPr lang="ru-RU" dirty="0"/>
              <a:t>. </a:t>
            </a:r>
            <a:r>
              <a:rPr lang="ru-RU" dirty="0" err="1"/>
              <a:t>flauto</a:t>
            </a:r>
            <a:r>
              <a:rPr lang="ru-RU" dirty="0"/>
              <a:t> </a:t>
            </a:r>
            <a:r>
              <a:rPr lang="ru-RU" dirty="0" err="1"/>
              <a:t>piccolo</a:t>
            </a:r>
            <a:r>
              <a:rPr lang="ru-RU" dirty="0"/>
              <a:t> или </a:t>
            </a:r>
            <a:r>
              <a:rPr lang="ru-RU" dirty="0" err="1"/>
              <a:t>ottavino</a:t>
            </a:r>
            <a:r>
              <a:rPr lang="ru-RU" dirty="0"/>
              <a:t>, фр. </a:t>
            </a:r>
            <a:r>
              <a:rPr lang="ru-RU" dirty="0" err="1"/>
              <a:t>petite</a:t>
            </a:r>
            <a:r>
              <a:rPr lang="ru-RU" dirty="0"/>
              <a:t> </a:t>
            </a:r>
            <a:r>
              <a:rPr lang="ru-RU" dirty="0" err="1"/>
              <a:t>flûte</a:t>
            </a:r>
            <a:r>
              <a:rPr lang="ru-RU" dirty="0"/>
              <a:t>, нем. </a:t>
            </a:r>
            <a:r>
              <a:rPr lang="ru-RU" dirty="0" err="1"/>
              <a:t>kleine</a:t>
            </a:r>
            <a:r>
              <a:rPr lang="ru-RU" dirty="0"/>
              <a:t> </a:t>
            </a:r>
            <a:r>
              <a:rPr lang="ru-RU" dirty="0" err="1"/>
              <a:t>Flöte</a:t>
            </a:r>
            <a:r>
              <a:rPr lang="ru-RU" dirty="0"/>
              <a:t>) — разновидность поперечной флейты, самый высокий по звучанию инструмент среди духовых. Обладает блестящим, в форте — пронзительным и свистящим тембром. Малая флейта вдвое короче обыкновенной и звучит на октаву выше, причём ряд низких звуков на ней извлечь невозможно.</a:t>
            </a:r>
          </a:p>
        </p:txBody>
      </p:sp>
      <p:pic>
        <p:nvPicPr>
          <p:cNvPr id="2050" name="Picture 2" descr="C:\Users\K\Downloads\flejta-pikkolo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442915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1143000"/>
          </a:xfrm>
        </p:spPr>
        <p:txBody>
          <a:bodyPr/>
          <a:lstStyle/>
          <a:p>
            <a:r>
              <a:rPr lang="ru-RU" dirty="0" err="1" smtClean="0"/>
              <a:t>Сиринга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600200"/>
            <a:ext cx="4471990" cy="4525963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b="1" dirty="0" err="1"/>
              <a:t>Сиринга</a:t>
            </a:r>
            <a:r>
              <a:rPr lang="ru-RU" dirty="0"/>
              <a:t> - древнегреческий музыкальный инструмент, род продольной флейты. Термин впервые встречается в «Илиаде» Гомера (X,13). Различались одноствольная и многоствольная </a:t>
            </a:r>
            <a:r>
              <a:rPr lang="ru-RU" dirty="0" err="1"/>
              <a:t>сиринга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За последней позднее закрепилось название флейты Пана.</a:t>
            </a:r>
          </a:p>
          <a:p>
            <a:endParaRPr lang="ru-RU" dirty="0"/>
          </a:p>
        </p:txBody>
      </p:sp>
      <p:pic>
        <p:nvPicPr>
          <p:cNvPr id="3074" name="Picture 2" descr="C:\Users\K\Downloads\flejta-siringa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810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1143000"/>
          </a:xfrm>
        </p:spPr>
        <p:txBody>
          <a:bodyPr/>
          <a:lstStyle/>
          <a:p>
            <a:r>
              <a:rPr lang="ru-RU" dirty="0" smtClean="0"/>
              <a:t>Флейта Пана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00200"/>
            <a:ext cx="440055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Флейта Пана</a:t>
            </a:r>
            <a:r>
              <a:rPr lang="ru-RU" dirty="0"/>
              <a:t> (</a:t>
            </a:r>
            <a:r>
              <a:rPr lang="ru-RU" dirty="0" err="1"/>
              <a:t>панфле́йта</a:t>
            </a:r>
            <a:r>
              <a:rPr lang="ru-RU" dirty="0"/>
              <a:t>) — класс деревянных духовых инструментов, многоствольная флейта, состоящая из нескольких (2 и больше) пустотелых трубок различной длины. Нижние торцы трубок закрыты, верхние — открыты.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Наименование связано с тем, что в эпоху античности изобретение данной разновидности флейты мифологически приписывалось божеству лесов и полей Пану.</a:t>
            </a:r>
          </a:p>
        </p:txBody>
      </p:sp>
      <p:pic>
        <p:nvPicPr>
          <p:cNvPr id="4098" name="Picture 2" descr="C:\Users\K\Downloads\flejta-Pana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81000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4686304" cy="1399032"/>
          </a:xfrm>
        </p:spPr>
        <p:txBody>
          <a:bodyPr/>
          <a:lstStyle/>
          <a:p>
            <a:r>
              <a:rPr lang="ru-RU" dirty="0" smtClean="0"/>
              <a:t>Флейта </a:t>
            </a:r>
            <a:r>
              <a:rPr lang="ru-RU" dirty="0" err="1" smtClean="0"/>
              <a:t>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/>
              <a:t>Ди</a:t>
            </a:r>
            <a:r>
              <a:rPr lang="ru-RU" dirty="0"/>
              <a:t> (от </a:t>
            </a:r>
            <a:r>
              <a:rPr lang="ru-RU" dirty="0" err="1"/>
              <a:t>старокитайского</a:t>
            </a:r>
            <a:r>
              <a:rPr lang="ru-RU" dirty="0"/>
              <a:t> </a:t>
            </a:r>
            <a:r>
              <a:rPr lang="ru-RU" dirty="0" err="1"/>
              <a:t>хэнчуй</a:t>
            </a:r>
            <a:r>
              <a:rPr lang="ru-RU" dirty="0"/>
              <a:t>, </a:t>
            </a:r>
            <a:r>
              <a:rPr lang="ru-RU" dirty="0" err="1"/>
              <a:t>хэнди</a:t>
            </a:r>
            <a:r>
              <a:rPr lang="ru-RU" dirty="0"/>
              <a:t> — поперечная флейта) — старинный китайский духовой инструмент с 6 игровыми отверстиями. В большинстве случаев ствол </a:t>
            </a:r>
            <a:r>
              <a:rPr lang="ru-RU" dirty="0" err="1"/>
              <a:t>ди</a:t>
            </a:r>
            <a:r>
              <a:rPr lang="ru-RU" dirty="0"/>
              <a:t> изготавливается из бамбука или тростника, но встречаются </a:t>
            </a:r>
            <a:r>
              <a:rPr lang="ru-RU" dirty="0" err="1"/>
              <a:t>ди</a:t>
            </a:r>
            <a:r>
              <a:rPr lang="ru-RU" dirty="0"/>
              <a:t>, выполненные из других пород дерева и даже из камня, чаще всего нефрита. </a:t>
            </a:r>
            <a:r>
              <a:rPr lang="ru-RU" dirty="0" err="1"/>
              <a:t>Ди</a:t>
            </a:r>
            <a:r>
              <a:rPr lang="ru-RU" dirty="0"/>
              <a:t> является одним из наиболее распространенных духовых инструментов на территории Китая.</a:t>
            </a:r>
          </a:p>
        </p:txBody>
      </p:sp>
      <p:pic>
        <p:nvPicPr>
          <p:cNvPr id="5122" name="Picture 2" descr="C:\Users\K\Downloads\flejta-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00174"/>
            <a:ext cx="4357686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59435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Ирландская флейта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571612"/>
            <a:ext cx="601502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Ирландская флейта</a:t>
            </a:r>
            <a:r>
              <a:rPr lang="ru-RU" dirty="0"/>
              <a:t> (англ. </a:t>
            </a:r>
            <a:r>
              <a:rPr lang="ru-RU" dirty="0" err="1"/>
              <a:t>Irish</a:t>
            </a:r>
            <a:r>
              <a:rPr lang="ru-RU" dirty="0"/>
              <a:t> </a:t>
            </a:r>
            <a:r>
              <a:rPr lang="ru-RU" dirty="0" err="1"/>
              <a:t>flute</a:t>
            </a:r>
            <a:r>
              <a:rPr lang="ru-RU" dirty="0"/>
              <a:t>) — поперечная флейта, использующаяся для исполнения ирландской (а также шотландской, </a:t>
            </a:r>
            <a:r>
              <a:rPr lang="ru-RU" dirty="0" err="1"/>
              <a:t>бретонской</a:t>
            </a:r>
            <a:r>
              <a:rPr lang="ru-RU" dirty="0"/>
              <a:t> и др.) народной музыки. Ирландская флейта встречается в вариантах с клапанами (от одного до десяти), и без. Несмотря на соответствующее наименование, ирландская флейта по своему происхождению не имеет непосредственной связи с Ирландией. В сущности, она представляет собой английскую модификацию поперечной деревянной флейты, которая в течение довольно продолжительного периода времени была известна как «немецкая флейта».</a:t>
            </a:r>
          </a:p>
        </p:txBody>
      </p:sp>
      <p:pic>
        <p:nvPicPr>
          <p:cNvPr id="6146" name="Picture 2" descr="C:\Users\K\Downloads\irlandskaya-flej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015236" y="2056714"/>
            <a:ext cx="6816522" cy="2786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630" y="214290"/>
            <a:ext cx="5186370" cy="1399032"/>
          </a:xfrm>
        </p:spPr>
        <p:txBody>
          <a:bodyPr/>
          <a:lstStyle/>
          <a:p>
            <a:r>
              <a:rPr lang="ru-RU" dirty="0" smtClean="0"/>
              <a:t>Кена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882808"/>
            <a:ext cx="5043494" cy="4572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Кена</a:t>
            </a:r>
            <a:r>
              <a:rPr lang="ru-RU" dirty="0" smtClean="0"/>
              <a:t> (кечуа </a:t>
            </a:r>
            <a:r>
              <a:rPr lang="ru-RU" dirty="0" err="1" smtClean="0"/>
              <a:t>qina</a:t>
            </a:r>
            <a:r>
              <a:rPr lang="ru-RU" dirty="0" smtClean="0"/>
              <a:t>, исп. </a:t>
            </a:r>
            <a:r>
              <a:rPr lang="ru-RU" dirty="0" err="1" smtClean="0"/>
              <a:t>quena</a:t>
            </a:r>
            <a:r>
              <a:rPr lang="ru-RU" dirty="0" smtClean="0"/>
              <a:t>) — продольная флейта, используемая в музыке Андского региона Латинской Америки. Обычно изготавливается из тростника. Имеет шесть верхних и одно нижнее отверстие для пальцев. В 1960-х — 1970-х годах </a:t>
            </a:r>
            <a:r>
              <a:rPr lang="ru-RU" dirty="0" err="1" smtClean="0"/>
              <a:t>кена</a:t>
            </a:r>
            <a:r>
              <a:rPr lang="ru-RU" dirty="0" smtClean="0"/>
              <a:t> активно использовалась некоторыми музыкантами, работавшими в рамках направления </a:t>
            </a:r>
            <a:r>
              <a:rPr lang="ru-RU" dirty="0" err="1" smtClean="0"/>
              <a:t>nueva</a:t>
            </a:r>
            <a:r>
              <a:rPr lang="ru-RU" dirty="0" smtClean="0"/>
              <a:t> </a:t>
            </a:r>
            <a:r>
              <a:rPr lang="ru-RU" dirty="0" err="1" smtClean="0"/>
              <a:t>canción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K\Downloads\Kena-prodolnaya-trostnikovaya-flej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704725" y="1706331"/>
            <a:ext cx="6838443" cy="3428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186634" cy="946928"/>
          </a:xfrm>
        </p:spPr>
        <p:txBody>
          <a:bodyPr/>
          <a:lstStyle/>
          <a:p>
            <a:r>
              <a:rPr lang="ru-RU" dirty="0" smtClean="0"/>
              <a:t>Свирель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45430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Свирель</a:t>
            </a:r>
            <a:r>
              <a:rPr lang="ru-RU" dirty="0" smtClean="0"/>
              <a:t> — русский духовой инструмент, род продольной флейты. Иногда он может быть </a:t>
            </a:r>
            <a:r>
              <a:rPr lang="ru-RU" dirty="0" err="1" smtClean="0"/>
              <a:t>двухствольным</a:t>
            </a:r>
            <a:r>
              <a:rPr lang="ru-RU" dirty="0" smtClean="0"/>
              <a:t>, при этом один из стволов имеет обычно длину 300—350 мм, второй — 450—470 мм. В верхнем конце ствола — свистковое устройство, в нижней части — по 3 боковых отверстия для изменения высоты звуков. Стволы настроены между собой в кварту и дают в целом диатонический звукоряд в объёме септимы.</a:t>
            </a:r>
            <a:endParaRPr lang="ru-RU" dirty="0"/>
          </a:p>
        </p:txBody>
      </p:sp>
      <p:pic>
        <p:nvPicPr>
          <p:cNvPr id="8194" name="Picture 2" descr="C:\Users\K\Downloads\svir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128000" cy="283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</TotalTime>
  <Words>121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ГБПОУ СКИК История исполнительского искусства Сообщение на тему: «Флейты народов мира»</vt:lpstr>
      <vt:lpstr> РАЗНОВИДНОСТИ ФЛЕЙТ Кроме продольной флейты, блокфлейты и поперечной флейты в народной, а потом и в профессиональной музыке применяются еще многие разновидности флейт. Познакомьтесь с некоторыми из них и послушайте их прекрасное звучание.  </vt:lpstr>
      <vt:lpstr>Флейта-пикколо</vt:lpstr>
      <vt:lpstr>Сиринга</vt:lpstr>
      <vt:lpstr>Флейта Пана</vt:lpstr>
      <vt:lpstr>Флейта Ди</vt:lpstr>
      <vt:lpstr>Ирландская флейта</vt:lpstr>
      <vt:lpstr>Кена</vt:lpstr>
      <vt:lpstr>Свирель</vt:lpstr>
      <vt:lpstr>Пыжатка</vt:lpstr>
      <vt:lpstr>Сопель</vt:lpstr>
      <vt:lpstr>Вистл</vt:lpstr>
      <vt:lpstr>Окарина</vt:lpstr>
      <vt:lpstr>Дудук армянский</vt:lpstr>
      <vt:lpstr>Зурна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РАЗНОВИДНОСТИ ФЛЕЙТ Кроме продольной флейты, блокфлейты и поперечной флейты в народной, а потом и в профессиональной музыке применяются еще многие разновидности флейт. Познакомьтесь с некоторыми из них и послушайте их прекрасное звучание.</dc:title>
  <dc:creator>K</dc:creator>
  <cp:lastModifiedBy>K</cp:lastModifiedBy>
  <cp:revision>6</cp:revision>
  <dcterms:created xsi:type="dcterms:W3CDTF">2018-12-21T05:23:32Z</dcterms:created>
  <dcterms:modified xsi:type="dcterms:W3CDTF">2018-12-23T17:55:35Z</dcterms:modified>
</cp:coreProperties>
</file>