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A99FC6-6E63-425F-88B1-2B04B8B05BC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1FDF9E-6D6E-402D-91CC-EF1E085BC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14423"/>
            <a:ext cx="8458200" cy="2643205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Тема: «Ласковое                   солнышко!»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7575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\Desktop\fa2729cbc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8605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57233"/>
            <a:ext cx="8458200" cy="1285883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14488"/>
            <a:ext cx="8458200" cy="407196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dirty="0" smtClean="0"/>
              <a:t>1. Дать детям элементарные представления о природном объекте – солнце, его влиянии на окружающий мир;</a:t>
            </a:r>
          </a:p>
          <a:p>
            <a:pPr marL="457200" indent="-457200"/>
            <a:r>
              <a:rPr lang="ru-RU" dirty="0" smtClean="0"/>
              <a:t>2. Формировать познавательную активность детей при проведении экспериментов, наблюдений;</a:t>
            </a:r>
          </a:p>
          <a:p>
            <a:pPr marL="457200" indent="-457200"/>
            <a:r>
              <a:rPr lang="ru-RU" dirty="0" smtClean="0"/>
              <a:t>3. Обогатить словарный запас детей по данной теме;</a:t>
            </a:r>
          </a:p>
          <a:p>
            <a:pPr marL="457200" indent="-457200"/>
            <a:r>
              <a:rPr lang="ru-RU" dirty="0" smtClean="0"/>
              <a:t>4. Закрепить понятия «желтый», «круглый», «похоже», «не похоже»;</a:t>
            </a:r>
          </a:p>
          <a:p>
            <a:pPr marL="457200" indent="-457200"/>
            <a:r>
              <a:rPr lang="ru-RU" dirty="0" smtClean="0"/>
              <a:t>5. Развить навык работы с кисточкой, красками, клеем;</a:t>
            </a:r>
          </a:p>
          <a:p>
            <a:pPr marL="457200" indent="-457200"/>
            <a:r>
              <a:rPr lang="ru-RU" dirty="0" smtClean="0"/>
              <a:t>6. Воспитать у детей правильное отношение к поведению на солнце, к правилам безопасности.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28671"/>
            <a:ext cx="8458200" cy="1143007"/>
          </a:xfrm>
        </p:spPr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43050"/>
            <a:ext cx="8458200" cy="315755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dirty="0" smtClean="0"/>
              <a:t>1. Беседы с детьми, для выявления знаний о солнце;</a:t>
            </a:r>
          </a:p>
          <a:p>
            <a:pPr marL="457200" indent="-457200"/>
            <a:r>
              <a:rPr lang="ru-RU" dirty="0" smtClean="0"/>
              <a:t>2. Проведение занятий по рисованию и лепке по теме «солнышко»;</a:t>
            </a:r>
          </a:p>
          <a:p>
            <a:pPr marL="457200" indent="-457200"/>
            <a:r>
              <a:rPr lang="ru-RU" dirty="0" smtClean="0"/>
              <a:t>3. Проведение подвижных игр;</a:t>
            </a:r>
          </a:p>
          <a:p>
            <a:pPr marL="457200" indent="-457200"/>
            <a:r>
              <a:rPr lang="ru-RU" dirty="0" smtClean="0"/>
              <a:t>4. Проведение наблюдений за изменениями в природе, связанных с солнцем;</a:t>
            </a:r>
          </a:p>
          <a:p>
            <a:pPr marL="457200" indent="-457200"/>
            <a:r>
              <a:rPr lang="ru-RU" dirty="0" smtClean="0"/>
              <a:t>5. Проведение экспериментов;</a:t>
            </a:r>
          </a:p>
          <a:p>
            <a:pPr marL="457200" indent="-457200"/>
            <a:r>
              <a:rPr lang="ru-RU" dirty="0" smtClean="0"/>
              <a:t>6. Организация выставки детских работ.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Беседы с детьми о ласковом солнышке.</a:t>
            </a:r>
            <a:endParaRPr lang="ru-RU" dirty="0"/>
          </a:p>
        </p:txBody>
      </p:sp>
      <p:pic>
        <p:nvPicPr>
          <p:cNvPr id="4" name="Содержимое 3" descr="20140415_164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Лепка: Какого цвета солнышко?</a:t>
            </a:r>
            <a:br>
              <a:rPr lang="ru-RU" dirty="0" smtClean="0"/>
            </a:br>
            <a:r>
              <a:rPr lang="ru-RU" dirty="0" smtClean="0"/>
              <a:t>              Какой формы?</a:t>
            </a:r>
            <a:endParaRPr lang="ru-RU" dirty="0"/>
          </a:p>
        </p:txBody>
      </p:sp>
      <p:pic>
        <p:nvPicPr>
          <p:cNvPr id="6" name="Содержимое 5" descr="20140415_165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Слушают сказку про солнышко</a:t>
            </a:r>
            <a:endParaRPr lang="ru-RU" dirty="0"/>
          </a:p>
        </p:txBody>
      </p:sp>
      <p:pic>
        <p:nvPicPr>
          <p:cNvPr id="4" name="Содержимое 3" descr="IMG_6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176" y="1554163"/>
            <a:ext cx="678804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подвижных игр.</a:t>
            </a:r>
            <a:endParaRPr lang="ru-RU" dirty="0"/>
          </a:p>
        </p:txBody>
      </p:sp>
      <p:pic>
        <p:nvPicPr>
          <p:cNvPr id="4" name="Содержимое 3" descr="IMG_6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работ на тему «ласковое солнышко».</a:t>
            </a:r>
            <a:endParaRPr lang="ru-RU" dirty="0"/>
          </a:p>
        </p:txBody>
      </p:sp>
      <p:pic>
        <p:nvPicPr>
          <p:cNvPr id="4" name="Содержимое 3" descr="20140411_131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    Тема выбрана весной, когда солнце светит чаще, ярче, становиться теплее. Это заметили и дети. Появилась необходимость не только дать представление детям, что солнце круглой формы и желтого цвета, но и обогатить знания детей о солнце как о природном объекте, показать влияние солнца на природу.</a:t>
            </a:r>
            <a:endParaRPr lang="ru-RU" dirty="0"/>
          </a:p>
        </p:txBody>
      </p:sp>
      <p:pic>
        <p:nvPicPr>
          <p:cNvPr id="2050" name="Picture 2" descr="C:\Users\Алекс\Desktop\1431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471490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445</TotalTime>
  <Words>236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Тема: «Ласковое                   солнышко!»</vt:lpstr>
      <vt:lpstr>Задачи проекта: </vt:lpstr>
      <vt:lpstr>План работы:</vt:lpstr>
      <vt:lpstr>Беседы с детьми о ласковом солнышке.</vt:lpstr>
      <vt:lpstr>Лепка: Какого цвета солнышко?               Какой формы?</vt:lpstr>
      <vt:lpstr>Слушают сказку про солнышко</vt:lpstr>
      <vt:lpstr>Проведение подвижных игр.</vt:lpstr>
      <vt:lpstr>Выставка работ на тему «ласковое солнышко».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«Ласковое                   солнышко!»</dc:title>
  <dc:creator>Алекс</dc:creator>
  <cp:lastModifiedBy>Алекс</cp:lastModifiedBy>
  <cp:revision>45</cp:revision>
  <dcterms:created xsi:type="dcterms:W3CDTF">2014-05-02T08:06:15Z</dcterms:created>
  <dcterms:modified xsi:type="dcterms:W3CDTF">2014-05-02T15:32:30Z</dcterms:modified>
</cp:coreProperties>
</file>