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2" r:id="rId15"/>
    <p:sldId id="26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DA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1122" y="-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21C06-4ABE-40A3-AF42-71220829C41A}" type="datetimeFigureOut">
              <a:rPr lang="ru-RU" smtClean="0"/>
              <a:pPr/>
              <a:t>13.02.2016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8E1C-A305-4B22-9767-0B6F191BB5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21C06-4ABE-40A3-AF42-71220829C41A}" type="datetimeFigureOut">
              <a:rPr lang="ru-RU" smtClean="0"/>
              <a:pPr/>
              <a:t>13.02.2016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8E1C-A305-4B22-9767-0B6F191BB5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21C06-4ABE-40A3-AF42-71220829C41A}" type="datetimeFigureOut">
              <a:rPr lang="ru-RU" smtClean="0"/>
              <a:pPr/>
              <a:t>13.02.2016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8E1C-A305-4B22-9767-0B6F191BB5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21C06-4ABE-40A3-AF42-71220829C41A}" type="datetimeFigureOut">
              <a:rPr lang="ru-RU" smtClean="0"/>
              <a:pPr/>
              <a:t>13.02.2016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8E1C-A305-4B22-9767-0B6F191BB5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21C06-4ABE-40A3-AF42-71220829C41A}" type="datetimeFigureOut">
              <a:rPr lang="ru-RU" smtClean="0"/>
              <a:pPr/>
              <a:t>13.02.2016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8E1C-A305-4B22-9767-0B6F191BB5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21C06-4ABE-40A3-AF42-71220829C41A}" type="datetimeFigureOut">
              <a:rPr lang="ru-RU" smtClean="0"/>
              <a:pPr/>
              <a:t>13.02.2016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8E1C-A305-4B22-9767-0B6F191BB5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21C06-4ABE-40A3-AF42-71220829C41A}" type="datetimeFigureOut">
              <a:rPr lang="ru-RU" smtClean="0"/>
              <a:pPr/>
              <a:t>13.02.2016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8E1C-A305-4B22-9767-0B6F191BB5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21C06-4ABE-40A3-AF42-71220829C41A}" type="datetimeFigureOut">
              <a:rPr lang="ru-RU" smtClean="0"/>
              <a:pPr/>
              <a:t>13.02.2016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8E1C-A305-4B22-9767-0B6F191BB5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21C06-4ABE-40A3-AF42-71220829C41A}" type="datetimeFigureOut">
              <a:rPr lang="ru-RU" smtClean="0"/>
              <a:pPr/>
              <a:t>13.02.2016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8E1C-A305-4B22-9767-0B6F191BB5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21C06-4ABE-40A3-AF42-71220829C41A}" type="datetimeFigureOut">
              <a:rPr lang="ru-RU" smtClean="0"/>
              <a:pPr/>
              <a:t>13.02.2016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8E1C-A305-4B22-9767-0B6F191BB5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21C06-4ABE-40A3-AF42-71220829C41A}" type="datetimeFigureOut">
              <a:rPr lang="ru-RU" smtClean="0"/>
              <a:pPr/>
              <a:t>13.02.2016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8E1C-A305-4B22-9767-0B6F191BB5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1DA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21C06-4ABE-40A3-AF42-71220829C41A}" type="datetimeFigureOut">
              <a:rPr lang="ru-RU" smtClean="0"/>
              <a:pPr/>
              <a:t>13.02.2016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58E1C-A305-4B22-9767-0B6F191BB58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15.gif"/><Relationship Id="rId4" Type="http://schemas.openxmlformats.org/officeDocument/2006/relationships/image" Target="../media/image70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4291"/>
            <a:ext cx="9144000" cy="1643073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/>
              <a:t>Муниципальное автономное </a:t>
            </a:r>
            <a:r>
              <a:rPr lang="ru-RU" sz="2200" b="1" dirty="0" smtClean="0"/>
              <a:t>дошкольное образовательное  </a:t>
            </a:r>
            <a:r>
              <a:rPr lang="ru-RU" sz="2200" b="1" dirty="0" smtClean="0"/>
              <a:t>учреждение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b="1" dirty="0" smtClean="0"/>
              <a:t>«Детский сад № 195 – центр развития ребенка» г. Перми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000240"/>
            <a:ext cx="9144000" cy="3638560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Тематический альбом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п</a:t>
            </a:r>
            <a:r>
              <a:rPr lang="ru-RU" b="1" dirty="0" smtClean="0">
                <a:solidFill>
                  <a:srgbClr val="C00000"/>
                </a:solidFill>
              </a:rPr>
              <a:t>о </a:t>
            </a:r>
            <a:r>
              <a:rPr lang="ru-RU" b="1" dirty="0" err="1" smtClean="0">
                <a:solidFill>
                  <a:srgbClr val="C00000"/>
                </a:solidFill>
              </a:rPr>
              <a:t>гендерному</a:t>
            </a:r>
            <a:r>
              <a:rPr lang="ru-RU" b="1" dirty="0" smtClean="0">
                <a:solidFill>
                  <a:srgbClr val="C00000"/>
                </a:solidFill>
              </a:rPr>
              <a:t> воспитанию дошкольников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«Мы такие разные»</a:t>
            </a: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sz="2000" b="1" dirty="0" smtClean="0">
                <a:solidFill>
                  <a:srgbClr val="C00000"/>
                </a:solidFill>
              </a:rPr>
              <a:t>                                                             Разработала педагог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                                                                                   Бобина Марина Александровна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Users\марина\Desktop\83e6d734402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000504"/>
            <a:ext cx="1700259" cy="2205023"/>
          </a:xfrm>
          <a:prstGeom prst="rect">
            <a:avLst/>
          </a:prstGeom>
          <a:noFill/>
        </p:spPr>
      </p:pic>
      <p:pic>
        <p:nvPicPr>
          <p:cNvPr id="3076" name="Picture 4" descr="http://dutsadok.com.ua/clipart/ljudi/f952fbd05a6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4000504"/>
            <a:ext cx="1643074" cy="22998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</a:t>
            </a:r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рофессии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6" name="Picture 4" descr="C:\Users\марина\Desktop\9602209-mn_business_set_0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642918"/>
            <a:ext cx="4357718" cy="6215082"/>
          </a:xfrm>
          <a:prstGeom prst="rect">
            <a:avLst/>
          </a:prstGeom>
          <a:noFill/>
        </p:spPr>
      </p:pic>
      <p:pic>
        <p:nvPicPr>
          <p:cNvPr id="4" name="Picture 2" descr="C:\Users\марина\Desktop\Zti14H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372277"/>
            <a:ext cx="4000527" cy="638693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8" y="3643314"/>
            <a:ext cx="714380" cy="4286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марина\Desktop\99812642_large_004_novuyy_razme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428604"/>
            <a:ext cx="2357440" cy="3495514"/>
          </a:xfrm>
          <a:prstGeom prst="rect">
            <a:avLst/>
          </a:prstGeom>
          <a:noFill/>
        </p:spPr>
      </p:pic>
      <p:pic>
        <p:nvPicPr>
          <p:cNvPr id="26626" name="Picture 2" descr="C:\Users\марина\Desktop\79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3357562"/>
            <a:ext cx="3286148" cy="3213446"/>
          </a:xfrm>
          <a:prstGeom prst="rect">
            <a:avLst/>
          </a:prstGeom>
          <a:noFill/>
        </p:spPr>
      </p:pic>
      <p:pic>
        <p:nvPicPr>
          <p:cNvPr id="6145" name="Picture 1" descr="C:\Users\марина\Desktop\remont-i-poshiv-odeghdy-6575-143936637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071942"/>
            <a:ext cx="1898988" cy="2605090"/>
          </a:xfrm>
          <a:prstGeom prst="rect">
            <a:avLst/>
          </a:prstGeom>
          <a:noFill/>
        </p:spPr>
      </p:pic>
      <p:pic>
        <p:nvPicPr>
          <p:cNvPr id="6146" name="Picture 2" descr="C:\Users\марина\Desktop\z_3ac771b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98417"/>
            <a:ext cx="3286148" cy="4966565"/>
          </a:xfrm>
          <a:prstGeom prst="rect">
            <a:avLst/>
          </a:prstGeom>
          <a:noFill/>
        </p:spPr>
      </p:pic>
      <p:pic>
        <p:nvPicPr>
          <p:cNvPr id="6147" name="Picture 3" descr="C:\Users\марина\Desktop\teacher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00232" y="1785926"/>
            <a:ext cx="2786082" cy="2717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C:\Users\марина\Desktop\73375_html_83e5ba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3357562"/>
            <a:ext cx="2000264" cy="3202290"/>
          </a:xfrm>
          <a:prstGeom prst="rect">
            <a:avLst/>
          </a:prstGeom>
          <a:noFill/>
        </p:spPr>
      </p:pic>
      <p:pic>
        <p:nvPicPr>
          <p:cNvPr id="4" name="Picture 1" descr="C:\Users\марина\Desktop\98897580_1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357166"/>
            <a:ext cx="2249896" cy="2567188"/>
          </a:xfrm>
          <a:prstGeom prst="rect">
            <a:avLst/>
          </a:prstGeom>
          <a:noFill/>
        </p:spPr>
      </p:pic>
      <p:pic>
        <p:nvPicPr>
          <p:cNvPr id="5123" name="Picture 3" descr="C:\Users\марина\Desktop\24prof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1571612"/>
            <a:ext cx="1917492" cy="3286148"/>
          </a:xfrm>
          <a:prstGeom prst="rect">
            <a:avLst/>
          </a:prstGeom>
          <a:noFill/>
        </p:spPr>
      </p:pic>
      <p:pic>
        <p:nvPicPr>
          <p:cNvPr id="5125" name="Picture 5" descr="C:\Users\марина\Desktop\AA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0" y="857232"/>
            <a:ext cx="2857520" cy="1993619"/>
          </a:xfrm>
          <a:prstGeom prst="rect">
            <a:avLst/>
          </a:prstGeom>
          <a:noFill/>
        </p:spPr>
      </p:pic>
      <p:pic>
        <p:nvPicPr>
          <p:cNvPr id="5127" name="Picture 7" descr="C:\Users\марина\Desktop\12prof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3071810"/>
            <a:ext cx="2205458" cy="35254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ndou198.ru/wp-content/uploads/2014/10/0_953cc_fa864d16_XXX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5338" y="285728"/>
            <a:ext cx="780324" cy="1749237"/>
          </a:xfrm>
          <a:prstGeom prst="rect">
            <a:avLst/>
          </a:prstGeom>
          <a:noFill/>
        </p:spPr>
      </p:pic>
      <p:pic>
        <p:nvPicPr>
          <p:cNvPr id="1026" name="Picture 2" descr="C:\Users\марина\Desktop\8i6ogq4i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7496" y="4000504"/>
            <a:ext cx="2061551" cy="251588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004822" y="0"/>
            <a:ext cx="49404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Мой любимый вид спорта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Picture 2" descr="C:\Users\марина\Desktop\portiere-color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4000504"/>
            <a:ext cx="1928826" cy="2607055"/>
          </a:xfrm>
          <a:prstGeom prst="rect">
            <a:avLst/>
          </a:prstGeom>
          <a:noFill/>
        </p:spPr>
      </p:pic>
      <p:pic>
        <p:nvPicPr>
          <p:cNvPr id="1027" name="Picture 3" descr="C:\Users\марина\Desktop\basketball_-_slam_dunk_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642918"/>
            <a:ext cx="2875283" cy="3033717"/>
          </a:xfrm>
          <a:prstGeom prst="rect">
            <a:avLst/>
          </a:prstGeom>
          <a:noFill/>
        </p:spPr>
      </p:pic>
      <p:pic>
        <p:nvPicPr>
          <p:cNvPr id="1028" name="Picture 4" descr="C:\Users\марина\Desktop\boxing_icon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714356"/>
            <a:ext cx="3081342" cy="30813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рина\Desktop\gimnastika1-902x102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2071678"/>
            <a:ext cx="3652833" cy="4146897"/>
          </a:xfrm>
          <a:prstGeom prst="rect">
            <a:avLst/>
          </a:prstGeom>
          <a:noFill/>
        </p:spPr>
      </p:pic>
      <p:pic>
        <p:nvPicPr>
          <p:cNvPr id="2053" name="Picture 5" descr="http://www.playcast.ru/uploads/2015/12/28/1654954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166"/>
            <a:ext cx="3810000" cy="3810000"/>
          </a:xfrm>
          <a:prstGeom prst="rect">
            <a:avLst/>
          </a:prstGeom>
          <a:noFill/>
        </p:spPr>
      </p:pic>
      <p:pic>
        <p:nvPicPr>
          <p:cNvPr id="2055" name="Picture 7" descr="C:\Users\марина\Desktop\htmlconvd-S5X44D_html_m1b805347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4873" y="3286124"/>
            <a:ext cx="2159419" cy="338631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319877" y="0"/>
            <a:ext cx="447269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Мой любимый вид спорта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2" descr="http://creationslaurineetritou.info/dolls/Dollsseule/df086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48" y="0"/>
            <a:ext cx="1023767" cy="1979283"/>
          </a:xfrm>
          <a:prstGeom prst="rect">
            <a:avLst/>
          </a:prstGeom>
          <a:noFill/>
        </p:spPr>
      </p:pic>
      <p:pic>
        <p:nvPicPr>
          <p:cNvPr id="2" name="Picture 2" descr="C:\Users\марина\Desktop\5543871_stock-vector-belly-dancer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29058" y="285728"/>
            <a:ext cx="2071702" cy="3827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марина\Desktop\otnoshenie-v-semy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428736"/>
            <a:ext cx="8402670" cy="478633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" y="1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Моя семья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4.pic4you.ru/y2014/08-13/12216/454389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642918"/>
            <a:ext cx="1219352" cy="2536253"/>
          </a:xfrm>
          <a:prstGeom prst="rect">
            <a:avLst/>
          </a:prstGeom>
          <a:noFill/>
        </p:spPr>
      </p:pic>
      <p:pic>
        <p:nvPicPr>
          <p:cNvPr id="1034" name="Picture 10" descr="http://www.dudimundo.com/galeria/imagenes/mecs08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3786190"/>
            <a:ext cx="928694" cy="2705624"/>
          </a:xfrm>
          <a:prstGeom prst="rect">
            <a:avLst/>
          </a:prstGeom>
          <a:noFill/>
        </p:spPr>
      </p:pic>
      <p:pic>
        <p:nvPicPr>
          <p:cNvPr id="1036" name="Picture 12" descr="http://img1.liveinternet.ru/images/attach/c/1/63/512/63512182_1283411196_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785926"/>
            <a:ext cx="1800200" cy="1443770"/>
          </a:xfrm>
          <a:prstGeom prst="rect">
            <a:avLst/>
          </a:prstGeom>
          <a:noFill/>
        </p:spPr>
      </p:pic>
      <p:pic>
        <p:nvPicPr>
          <p:cNvPr id="1038" name="Picture 14" descr="http://boombob.ru/img/picture/Jun/26/4a03d5e2841068816d42a6a6ae1dfeb9/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642918"/>
            <a:ext cx="2852936" cy="2852936"/>
          </a:xfrm>
          <a:prstGeom prst="rect">
            <a:avLst/>
          </a:prstGeom>
          <a:noFill/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335756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2857488" y="0"/>
            <a:ext cx="72008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16200000" flipH="1">
            <a:off x="2500619" y="3500141"/>
            <a:ext cx="7072290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 descr="C:\Users\евросеть\Desktop\дед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68" y="3500438"/>
            <a:ext cx="1327243" cy="3135264"/>
          </a:xfrm>
          <a:prstGeom prst="rect">
            <a:avLst/>
          </a:prstGeom>
          <a:noFill/>
        </p:spPr>
      </p:pic>
      <p:pic>
        <p:nvPicPr>
          <p:cNvPr id="2" name="Picture 2" descr="C:\Users\марина\Desktop\аа1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57620" y="3441290"/>
            <a:ext cx="1500198" cy="32614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mg-fotki.yandex.ru/get/6430/47407354.bd8/0_11fc53_79dce0bb_or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1142984"/>
            <a:ext cx="1390467" cy="1884061"/>
          </a:xfrm>
          <a:prstGeom prst="rect">
            <a:avLst/>
          </a:prstGeom>
          <a:noFill/>
        </p:spPr>
      </p:pic>
      <p:pic>
        <p:nvPicPr>
          <p:cNvPr id="15366" name="Picture 6" descr="http://school19.ucoz.ua/0_86aad_b4ebf17c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285728"/>
            <a:ext cx="1729012" cy="2699269"/>
          </a:xfrm>
          <a:prstGeom prst="rect">
            <a:avLst/>
          </a:prstGeom>
          <a:noFill/>
        </p:spPr>
      </p:pic>
      <p:sp>
        <p:nvSpPr>
          <p:cNvPr id="15370" name="AutoShape 10" descr="https://s-media-cache-ak0.pinimg.com/originals/69/4e/47/694e478d7f13c09c780968d82981cb7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2" name="AutoShape 12" descr="https://s-media-cache-ak0.pinimg.com/originals/69/4e/47/694e478d7f13c09c780968d82981cb7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6" name="AutoShape 16" descr="https://4.bp.blogspot.com/-4jOi9Nq6UtA/VGUd8vmLm5I/AAAAAAAAD4g/DRuL0weoePE/s1600/VoRZtPfJ8Nyr1JDim5RmcNAeE6I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328498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000364" y="0"/>
            <a:ext cx="72008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215074" y="0"/>
            <a:ext cx="72008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80" name="AutoShape 20" descr="https://openclipart.org/image/2400px/svg_to_png/2237/johnny-automatic-grandma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82" name="AutoShape 22" descr="https://openclipart.org/image/2400px/svg_to_png/2237/johnny-automatic-grandma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1" name="Picture 1" descr="C:\Users\марина\Desktop\1445433440_art-hu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3214686"/>
            <a:ext cx="1285884" cy="3394601"/>
          </a:xfrm>
          <a:prstGeom prst="rect">
            <a:avLst/>
          </a:prstGeom>
          <a:noFill/>
        </p:spPr>
      </p:pic>
      <p:pic>
        <p:nvPicPr>
          <p:cNvPr id="5122" name="Picture 2" descr="C:\Users\марина\Desktop\bigstock-fashion-women-30168959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3357562"/>
            <a:ext cx="1500198" cy="3254639"/>
          </a:xfrm>
          <a:prstGeom prst="rect">
            <a:avLst/>
          </a:prstGeom>
          <a:noFill/>
        </p:spPr>
      </p:pic>
      <p:pic>
        <p:nvPicPr>
          <p:cNvPr id="5123" name="Picture 3" descr="C:\Users\марина\Desktop\azseniorreadingrockingchai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0892" y="3571876"/>
            <a:ext cx="1571636" cy="2928934"/>
          </a:xfrm>
          <a:prstGeom prst="rect">
            <a:avLst/>
          </a:prstGeom>
          <a:noFill/>
        </p:spPr>
      </p:pic>
      <p:pic>
        <p:nvPicPr>
          <p:cNvPr id="5124" name="Picture 4" descr="C:\Users\марина\Desktop\5081093-Twin-Baby-Boy-And-Girl-With-Pacifiers-and-Toys-Stock-Vector-cartoo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2976" y="1265450"/>
            <a:ext cx="1143008" cy="1796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creationslaurineetritou.info/dolls/Dollsseule/df086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30" y="3193608"/>
            <a:ext cx="1736732" cy="3357683"/>
          </a:xfrm>
          <a:prstGeom prst="rect">
            <a:avLst/>
          </a:prstGeom>
          <a:noFill/>
        </p:spPr>
      </p:pic>
      <p:pic>
        <p:nvPicPr>
          <p:cNvPr id="3" name="Picture 4" descr="http://img-fotki.yandex.ru/get/5302/valenta-mog.51/0_60efd_72c6613a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857364"/>
            <a:ext cx="1194516" cy="2127375"/>
          </a:xfrm>
          <a:prstGeom prst="rect">
            <a:avLst/>
          </a:prstGeom>
          <a:noFill/>
        </p:spPr>
      </p:pic>
      <p:pic>
        <p:nvPicPr>
          <p:cNvPr id="16388" name="Picture 4" descr="http://foto-video-podarok.ru/foto/foto-igrushek-dlya-devochek-8-let-na-novyij-god-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928670"/>
            <a:ext cx="1216726" cy="1721901"/>
          </a:xfrm>
          <a:prstGeom prst="rect">
            <a:avLst/>
          </a:prstGeom>
          <a:noFill/>
        </p:spPr>
      </p:pic>
      <p:pic>
        <p:nvPicPr>
          <p:cNvPr id="16390" name="Picture 6" descr="http://podarokhandmade.ru/forum/uploads/attachment/2013-07/1373393588_ryerrssryer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4164067"/>
            <a:ext cx="1875058" cy="2339135"/>
          </a:xfrm>
          <a:prstGeom prst="rect">
            <a:avLst/>
          </a:prstGeom>
          <a:noFill/>
        </p:spPr>
      </p:pic>
      <p:pic>
        <p:nvPicPr>
          <p:cNvPr id="16392" name="Picture 8" descr="http://clipartmania.ru/uploads/gallery/main/335/bucket-4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5786454"/>
            <a:ext cx="1312748" cy="77385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42664" y="0"/>
            <a:ext cx="405867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Мои любимые игрушки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7" name="Picture 1" descr="C:\Users\марина\Desktop\dom kid fiol 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857232"/>
            <a:ext cx="2357454" cy="2950826"/>
          </a:xfrm>
          <a:prstGeom prst="rect">
            <a:avLst/>
          </a:prstGeom>
          <a:noFill/>
        </p:spPr>
      </p:pic>
      <p:pic>
        <p:nvPicPr>
          <p:cNvPr id="4098" name="Picture 2" descr="C:\Users\марина\Desktop\обеденный набор 1708_enl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00232" y="4831442"/>
            <a:ext cx="2238378" cy="1767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ndou198.ru/wp-content/uploads/2014/10/0_953cc_fa864d16_XXX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206" y="3259902"/>
            <a:ext cx="1461250" cy="3275657"/>
          </a:xfrm>
          <a:prstGeom prst="rect">
            <a:avLst/>
          </a:prstGeom>
          <a:noFill/>
        </p:spPr>
      </p:pic>
      <p:pic>
        <p:nvPicPr>
          <p:cNvPr id="17414" name="Picture 6" descr="http://www.playcast.ru/uploads/2015/11/13/1585187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5857892"/>
            <a:ext cx="724744" cy="724744"/>
          </a:xfrm>
          <a:prstGeom prst="rect">
            <a:avLst/>
          </a:prstGeom>
          <a:noFill/>
        </p:spPr>
      </p:pic>
      <p:pic>
        <p:nvPicPr>
          <p:cNvPr id="17416" name="Picture 8" descr="http://img-fotki.yandex.ru/get/6443/47407354.bde/0_1202f4_5ba7a118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858016" y="357166"/>
            <a:ext cx="1698552" cy="1706705"/>
          </a:xfrm>
          <a:prstGeom prst="rect">
            <a:avLst/>
          </a:prstGeom>
          <a:noFill/>
        </p:spPr>
      </p:pic>
      <p:pic>
        <p:nvPicPr>
          <p:cNvPr id="17418" name="Picture 10" descr="http://img-fotki.yandex.ru/get/4124/47407354.b6c/0_119488_617ffb6c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3143248"/>
            <a:ext cx="1521107" cy="1285884"/>
          </a:xfrm>
          <a:prstGeom prst="rect">
            <a:avLst/>
          </a:prstGeom>
          <a:noFill/>
        </p:spPr>
      </p:pic>
      <p:pic>
        <p:nvPicPr>
          <p:cNvPr id="17420" name="Picture 12" descr="http://img-fotki.yandex.ru/get/5643/47407354.b6c/0_1194b0_b2b41d8_or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3786190"/>
            <a:ext cx="3875131" cy="1006972"/>
          </a:xfrm>
          <a:prstGeom prst="rect">
            <a:avLst/>
          </a:prstGeom>
          <a:noFill/>
        </p:spPr>
      </p:pic>
      <p:pic>
        <p:nvPicPr>
          <p:cNvPr id="17422" name="Picture 14" descr="http://img-fotki.yandex.ru/get/5647/47407354.b6c/0_119484_e5033b18_ori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06" y="5286388"/>
            <a:ext cx="1868218" cy="1289883"/>
          </a:xfrm>
          <a:prstGeom prst="rect">
            <a:avLst/>
          </a:prstGeom>
          <a:noFill/>
        </p:spPr>
      </p:pic>
      <p:pic>
        <p:nvPicPr>
          <p:cNvPr id="17424" name="Picture 16" descr="http://www.playcast.ru/uploads/2015/04/29/1338720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29256" y="1571612"/>
            <a:ext cx="1512168" cy="1752911"/>
          </a:xfrm>
          <a:prstGeom prst="rect">
            <a:avLst/>
          </a:prstGeom>
          <a:noFill/>
        </p:spPr>
      </p:pic>
      <p:pic>
        <p:nvPicPr>
          <p:cNvPr id="17428" name="Picture 20" descr="http://funforkids.ru/pictures/constr/constr0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034" y="857232"/>
            <a:ext cx="2214578" cy="200026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Мои любимые игрушки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7432" name="AutoShape 24" descr="https://lh6.ggpht.com/wKXRsHgRQgkJgNT4_1cxse1QKuoLYapS_HD7Vwlk1C9J6HZJGda9uUjzt3SI6XP5RiM=w3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34" name="AutoShape 26" descr="https://lh6.ggpht.com/wKXRsHgRQgkJgNT4_1cxse1QKuoLYapS_HD7Vwlk1C9J6HZJGda9uUjzt3SI6XP5RiM=w3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36" name="Picture 28" descr="http://galerey-room.ru/images/013845_141764632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43306" y="1571612"/>
            <a:ext cx="1152128" cy="1713201"/>
          </a:xfrm>
          <a:prstGeom prst="rect">
            <a:avLst/>
          </a:prstGeom>
          <a:noFill/>
        </p:spPr>
      </p:pic>
      <p:pic>
        <p:nvPicPr>
          <p:cNvPr id="17438" name="Picture 30" descr="http://free-illustrations-o01.gatag.net/images/gi01b201401061300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4214818"/>
            <a:ext cx="2286016" cy="22758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9877" y="142852"/>
            <a:ext cx="435548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Прически для девочек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9459" name="Picture 3" descr="C:\Users\марина\Desktop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2963" y="561975"/>
            <a:ext cx="7458075" cy="5734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марина\Desktop\shutterstock_15137433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176191"/>
            <a:ext cx="6286544" cy="516511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1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Прически для мальчиков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9877" y="214290"/>
            <a:ext cx="40721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Одежда для девочек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1506" name="Picture 2" descr="http://img-fotki.yandex.ru/get/5637/66124276.15e/0_927a4_ace6fda7_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357166"/>
            <a:ext cx="2286016" cy="2299815"/>
          </a:xfrm>
          <a:prstGeom prst="rect">
            <a:avLst/>
          </a:prstGeom>
          <a:noFill/>
        </p:spPr>
      </p:pic>
      <p:pic>
        <p:nvPicPr>
          <p:cNvPr id="21508" name="Picture 4" descr="http://3.bp.blogspot.com/-MIZ2T4M99TI/ViDtg4gailI/AAAAAAAAGNk/gn4Yn6S2uDc/s1600/obuv8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143380"/>
            <a:ext cx="2002351" cy="1714513"/>
          </a:xfrm>
          <a:prstGeom prst="rect">
            <a:avLst/>
          </a:prstGeom>
          <a:noFill/>
        </p:spPr>
      </p:pic>
      <p:pic>
        <p:nvPicPr>
          <p:cNvPr id="21511" name="Picture 7" descr="C:\Users\марина\Desktop\922006_1_en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3889061"/>
            <a:ext cx="1779976" cy="2278369"/>
          </a:xfrm>
          <a:prstGeom prst="rect">
            <a:avLst/>
          </a:prstGeom>
          <a:noFill/>
        </p:spPr>
      </p:pic>
      <p:pic>
        <p:nvPicPr>
          <p:cNvPr id="21512" name="Picture 8" descr="C:\Users\марина\Desktop\HTB1HNWCIVXXXXXCaXXXq6xXFXXX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567908"/>
            <a:ext cx="2643206" cy="2920743"/>
          </a:xfrm>
          <a:prstGeom prst="rect">
            <a:avLst/>
          </a:prstGeom>
          <a:noFill/>
        </p:spPr>
      </p:pic>
      <p:pic>
        <p:nvPicPr>
          <p:cNvPr id="21513" name="Picture 9" descr="C:\Users\марина\Desktop\161966451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3571876"/>
            <a:ext cx="3214710" cy="2922463"/>
          </a:xfrm>
          <a:prstGeom prst="rect">
            <a:avLst/>
          </a:prstGeom>
          <a:noFill/>
        </p:spPr>
      </p:pic>
      <p:pic>
        <p:nvPicPr>
          <p:cNvPr id="21514" name="Picture 10" descr="C:\Users\марина\Desktop\c09166c60457ead1d25624db1701eff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72330" y="2754829"/>
            <a:ext cx="1928826" cy="1639639"/>
          </a:xfrm>
          <a:prstGeom prst="rect">
            <a:avLst/>
          </a:prstGeom>
          <a:noFill/>
        </p:spPr>
      </p:pic>
      <p:pic>
        <p:nvPicPr>
          <p:cNvPr id="1026" name="Picture 2" descr="C:\Users\марина\Desktop\672093cc99a94ca0cf85ddad113aec0e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00430" y="666714"/>
            <a:ext cx="2071702" cy="2071702"/>
          </a:xfrm>
          <a:prstGeom prst="rect">
            <a:avLst/>
          </a:prstGeom>
          <a:noFill/>
        </p:spPr>
      </p:pic>
      <p:pic>
        <p:nvPicPr>
          <p:cNvPr id="1028" name="Picture 4" descr="C:\Users\марина\Desktop\pyshnaja-jubka-chernaja-s-malinovym-oopsy-daisy-fluffy-skirt-black-raspberry_enl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28992" y="2071678"/>
            <a:ext cx="2100256" cy="2100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4822" y="285729"/>
            <a:ext cx="50595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Одежда для мальчиков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 descr="C:\Users\марина\Desktop\5ef526b50bf9c7be10eae2be54e0ac8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422" y="933379"/>
            <a:ext cx="2375314" cy="1900251"/>
          </a:xfrm>
          <a:prstGeom prst="rect">
            <a:avLst/>
          </a:prstGeom>
          <a:noFill/>
        </p:spPr>
      </p:pic>
      <p:pic>
        <p:nvPicPr>
          <p:cNvPr id="2051" name="Picture 3" descr="C:\Users\марина\Desktop\db102b26cd49fc5568f117b27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523856"/>
            <a:ext cx="3071802" cy="3071802"/>
          </a:xfrm>
          <a:prstGeom prst="rect">
            <a:avLst/>
          </a:prstGeom>
          <a:noFill/>
        </p:spPr>
      </p:pic>
      <p:pic>
        <p:nvPicPr>
          <p:cNvPr id="2052" name="Picture 4" descr="C:\Users\марина\Desktop\be19af7591d878038169d71551c40f5b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857232"/>
            <a:ext cx="3357586" cy="3357586"/>
          </a:xfrm>
          <a:prstGeom prst="rect">
            <a:avLst/>
          </a:prstGeom>
          <a:noFill/>
        </p:spPr>
      </p:pic>
      <p:pic>
        <p:nvPicPr>
          <p:cNvPr id="2053" name="Picture 5" descr="C:\Users\марина\Desktop\2650-970-jp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000372"/>
            <a:ext cx="2428860" cy="2500330"/>
          </a:xfrm>
          <a:prstGeom prst="rect">
            <a:avLst/>
          </a:prstGeom>
          <a:noFill/>
        </p:spPr>
      </p:pic>
      <p:pic>
        <p:nvPicPr>
          <p:cNvPr id="2054" name="Picture 6" descr="C:\Users\марина\Desktop\56509672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3000372"/>
            <a:ext cx="2786082" cy="2991766"/>
          </a:xfrm>
          <a:prstGeom prst="rect">
            <a:avLst/>
          </a:prstGeom>
          <a:noFill/>
        </p:spPr>
      </p:pic>
      <p:pic>
        <p:nvPicPr>
          <p:cNvPr id="2055" name="Picture 7" descr="C:\Users\марина\Desktop\a5444807e6d511e2a973f80f412ab6b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3108" y="5251842"/>
            <a:ext cx="1357322" cy="1297751"/>
          </a:xfrm>
          <a:prstGeom prst="rect">
            <a:avLst/>
          </a:prstGeom>
          <a:noFill/>
        </p:spPr>
      </p:pic>
      <p:pic>
        <p:nvPicPr>
          <p:cNvPr id="2056" name="Picture 8" descr="C:\Users\марина\Desktop\T2FA0LXthaXXXXXXXX_!!54978168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597" y="5672584"/>
            <a:ext cx="1214446" cy="832996"/>
          </a:xfrm>
          <a:prstGeom prst="rect">
            <a:avLst/>
          </a:prstGeom>
          <a:noFill/>
        </p:spPr>
      </p:pic>
      <p:pic>
        <p:nvPicPr>
          <p:cNvPr id="2057" name="Picture 9" descr="C:\Users\марина\Desktop\cc9256308200fa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868" y="5857892"/>
            <a:ext cx="1269257" cy="790566"/>
          </a:xfrm>
          <a:prstGeom prst="rect">
            <a:avLst/>
          </a:prstGeom>
          <a:noFill/>
        </p:spPr>
      </p:pic>
      <p:pic>
        <p:nvPicPr>
          <p:cNvPr id="2058" name="Picture 10" descr="C:\Users\марина\Desktop\822635900_074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15206" y="5000636"/>
            <a:ext cx="1738298" cy="14449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1335</TotalTime>
  <Words>52</Words>
  <Application>Microsoft Office PowerPoint</Application>
  <PresentationFormat>Экран (4:3)</PresentationFormat>
  <Paragraphs>18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Муниципальное автономное дошкольное образовательное  учреждение «Детский сад № 195 – центр развития ребенка» г. Перми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евросеть</dc:creator>
  <cp:lastModifiedBy>марина</cp:lastModifiedBy>
  <cp:revision>89</cp:revision>
  <dcterms:created xsi:type="dcterms:W3CDTF">2016-01-31T16:38:50Z</dcterms:created>
  <dcterms:modified xsi:type="dcterms:W3CDTF">2016-02-13T17:41:41Z</dcterms:modified>
</cp:coreProperties>
</file>