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80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5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8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02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53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93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10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88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18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28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57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0E02-DD6F-4796-920B-EE41A8FFD735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0CB75-1F10-4C78-A55D-8F007E4F6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8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79" b="20480"/>
          <a:stretch/>
        </p:blipFill>
        <p:spPr>
          <a:xfrm>
            <a:off x="2922716" y="0"/>
            <a:ext cx="641576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355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2018-12-31T17:23:47Z</dcterms:created>
  <dcterms:modified xsi:type="dcterms:W3CDTF">2018-12-31T17:25:18Z</dcterms:modified>
</cp:coreProperties>
</file>