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на\Desktop\окна\20181225_082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15616" cy="62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6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на\Desktop\окна\20181225_082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65426" cy="61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на\Desktop\окна\20181225_082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2005" y="1886787"/>
            <a:ext cx="5256587" cy="41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на\Desktop\окна\20181225_082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3917" y="840059"/>
            <a:ext cx="5787428" cy="43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2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на\Desktop\окна\20181228_18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2976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1</cp:revision>
  <dcterms:created xsi:type="dcterms:W3CDTF">2019-01-18T11:21:47Z</dcterms:created>
  <dcterms:modified xsi:type="dcterms:W3CDTF">2019-01-18T11:30:40Z</dcterms:modified>
</cp:coreProperties>
</file>