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5F3D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3814762" cy="32147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КАК </a:t>
            </a:r>
            <a:b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У НАС </a:t>
            </a:r>
            <a:b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ВСЁ НАЧИНАЛОСЬ</a:t>
            </a:r>
            <a:b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……</a:t>
            </a:r>
            <a:endParaRPr lang="ru-RU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IMG_20190118_142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785794"/>
            <a:ext cx="4393419" cy="5857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Наш наряд для Ёлочки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_20190119_195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600200"/>
            <a:ext cx="3840376" cy="512050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Мы  очень старались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_20190118_151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7339" y="1600200"/>
            <a:ext cx="3621897" cy="48291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Вот она «Мерцающая Ёлочка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IMG_20190119_195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428736"/>
            <a:ext cx="3840376" cy="51205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Спасибо за внимание</a:t>
            </a:r>
            <a:b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</a:b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_20190119_195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285860"/>
            <a:ext cx="3818351" cy="509113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КАК  У НАС  ВСЁ НАЧИНАЛОСЬ ……</vt:lpstr>
      <vt:lpstr>Наш наряд для Ёлочки</vt:lpstr>
      <vt:lpstr>Мы  очень старались</vt:lpstr>
      <vt:lpstr>Вот она «Мерцающая Ёлочка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 У НАС  ВСЁ НАЧИНАЛОСЬ ……</dc:title>
  <dc:creator>Пользователь</dc:creator>
  <cp:lastModifiedBy>Windows User</cp:lastModifiedBy>
  <cp:revision>2</cp:revision>
  <dcterms:created xsi:type="dcterms:W3CDTF">2019-01-19T18:18:41Z</dcterms:created>
  <dcterms:modified xsi:type="dcterms:W3CDTF">2019-01-19T18:31:14Z</dcterms:modified>
</cp:coreProperties>
</file>