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528"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D76010-80F5-4181-BB69-FEFD4843CF79}"/>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45EB05A1-863A-4821-9904-59BA5019B7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40D68748-7B5B-478E-8AFA-6499954291A7}"/>
              </a:ext>
            </a:extLst>
          </p:cNvPr>
          <p:cNvSpPr>
            <a:spLocks noGrp="1"/>
          </p:cNvSpPr>
          <p:nvPr>
            <p:ph type="dt" sz="half" idx="10"/>
          </p:nvPr>
        </p:nvSpPr>
        <p:spPr/>
        <p:txBody>
          <a:bodyPr/>
          <a:lstStyle/>
          <a:p>
            <a:fld id="{F51F4830-2EAE-497C-9670-6D0F70C59F77}" type="datetimeFigureOut">
              <a:rPr lang="ru-RU" smtClean="0"/>
              <a:t>08.01.2019</a:t>
            </a:fld>
            <a:endParaRPr lang="ru-RU"/>
          </a:p>
        </p:txBody>
      </p:sp>
      <p:sp>
        <p:nvSpPr>
          <p:cNvPr id="5" name="Нижний колонтитул 4">
            <a:extLst>
              <a:ext uri="{FF2B5EF4-FFF2-40B4-BE49-F238E27FC236}">
                <a16:creationId xmlns:a16="http://schemas.microsoft.com/office/drawing/2014/main" id="{AF2D4D9B-1A43-4F9C-B214-D60D15DB791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1708A53-5C04-46A2-A2D6-EAE12F4A13A4}"/>
              </a:ext>
            </a:extLst>
          </p:cNvPr>
          <p:cNvSpPr>
            <a:spLocks noGrp="1"/>
          </p:cNvSpPr>
          <p:nvPr>
            <p:ph type="sldNum" sz="quarter" idx="12"/>
          </p:nvPr>
        </p:nvSpPr>
        <p:spPr/>
        <p:txBody>
          <a:bodyPr/>
          <a:lstStyle/>
          <a:p>
            <a:fld id="{B53C9F0C-A044-4C4B-9504-966587BB6117}" type="slidenum">
              <a:rPr lang="ru-RU" smtClean="0"/>
              <a:t>‹#›</a:t>
            </a:fld>
            <a:endParaRPr lang="ru-RU"/>
          </a:p>
        </p:txBody>
      </p:sp>
    </p:spTree>
    <p:extLst>
      <p:ext uri="{BB962C8B-B14F-4D97-AF65-F5344CB8AC3E}">
        <p14:creationId xmlns:p14="http://schemas.microsoft.com/office/powerpoint/2010/main" val="3753339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EC4E9B-2AC6-43CD-A782-D02820EFE8EE}"/>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B3697370-CD85-4C2D-A8AD-415A8F73C2E7}"/>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F0344EC-AB58-4EAD-84C5-3B8F7A453FB7}"/>
              </a:ext>
            </a:extLst>
          </p:cNvPr>
          <p:cNvSpPr>
            <a:spLocks noGrp="1"/>
          </p:cNvSpPr>
          <p:nvPr>
            <p:ph type="dt" sz="half" idx="10"/>
          </p:nvPr>
        </p:nvSpPr>
        <p:spPr/>
        <p:txBody>
          <a:bodyPr/>
          <a:lstStyle/>
          <a:p>
            <a:fld id="{F51F4830-2EAE-497C-9670-6D0F70C59F77}" type="datetimeFigureOut">
              <a:rPr lang="ru-RU" smtClean="0"/>
              <a:t>08.01.2019</a:t>
            </a:fld>
            <a:endParaRPr lang="ru-RU"/>
          </a:p>
        </p:txBody>
      </p:sp>
      <p:sp>
        <p:nvSpPr>
          <p:cNvPr id="5" name="Нижний колонтитул 4">
            <a:extLst>
              <a:ext uri="{FF2B5EF4-FFF2-40B4-BE49-F238E27FC236}">
                <a16:creationId xmlns:a16="http://schemas.microsoft.com/office/drawing/2014/main" id="{EED0EB7F-A03E-4491-866F-B1B5A12FC23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3B10680-2939-4DFD-AF59-40B452126606}"/>
              </a:ext>
            </a:extLst>
          </p:cNvPr>
          <p:cNvSpPr>
            <a:spLocks noGrp="1"/>
          </p:cNvSpPr>
          <p:nvPr>
            <p:ph type="sldNum" sz="quarter" idx="12"/>
          </p:nvPr>
        </p:nvSpPr>
        <p:spPr/>
        <p:txBody>
          <a:bodyPr/>
          <a:lstStyle/>
          <a:p>
            <a:fld id="{B53C9F0C-A044-4C4B-9504-966587BB6117}" type="slidenum">
              <a:rPr lang="ru-RU" smtClean="0"/>
              <a:t>‹#›</a:t>
            </a:fld>
            <a:endParaRPr lang="ru-RU"/>
          </a:p>
        </p:txBody>
      </p:sp>
    </p:spTree>
    <p:extLst>
      <p:ext uri="{BB962C8B-B14F-4D97-AF65-F5344CB8AC3E}">
        <p14:creationId xmlns:p14="http://schemas.microsoft.com/office/powerpoint/2010/main" val="2092511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4C1E8775-44E2-4032-A266-FBC33BA680FB}"/>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26CAD7AA-8663-4D09-97BC-46C58A56F0DD}"/>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915E7D2-BEED-4EE1-BCCF-43E8121109DC}"/>
              </a:ext>
            </a:extLst>
          </p:cNvPr>
          <p:cNvSpPr>
            <a:spLocks noGrp="1"/>
          </p:cNvSpPr>
          <p:nvPr>
            <p:ph type="dt" sz="half" idx="10"/>
          </p:nvPr>
        </p:nvSpPr>
        <p:spPr/>
        <p:txBody>
          <a:bodyPr/>
          <a:lstStyle/>
          <a:p>
            <a:fld id="{F51F4830-2EAE-497C-9670-6D0F70C59F77}" type="datetimeFigureOut">
              <a:rPr lang="ru-RU" smtClean="0"/>
              <a:t>08.01.2019</a:t>
            </a:fld>
            <a:endParaRPr lang="ru-RU"/>
          </a:p>
        </p:txBody>
      </p:sp>
      <p:sp>
        <p:nvSpPr>
          <p:cNvPr id="5" name="Нижний колонтитул 4">
            <a:extLst>
              <a:ext uri="{FF2B5EF4-FFF2-40B4-BE49-F238E27FC236}">
                <a16:creationId xmlns:a16="http://schemas.microsoft.com/office/drawing/2014/main" id="{9039A76B-1F1F-49BE-934A-20BB1F05DDD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9806ADD-C3BC-432B-A29D-34618EF50F51}"/>
              </a:ext>
            </a:extLst>
          </p:cNvPr>
          <p:cNvSpPr>
            <a:spLocks noGrp="1"/>
          </p:cNvSpPr>
          <p:nvPr>
            <p:ph type="sldNum" sz="quarter" idx="12"/>
          </p:nvPr>
        </p:nvSpPr>
        <p:spPr/>
        <p:txBody>
          <a:bodyPr/>
          <a:lstStyle/>
          <a:p>
            <a:fld id="{B53C9F0C-A044-4C4B-9504-966587BB6117}" type="slidenum">
              <a:rPr lang="ru-RU" smtClean="0"/>
              <a:t>‹#›</a:t>
            </a:fld>
            <a:endParaRPr lang="ru-RU"/>
          </a:p>
        </p:txBody>
      </p:sp>
    </p:spTree>
    <p:extLst>
      <p:ext uri="{BB962C8B-B14F-4D97-AF65-F5344CB8AC3E}">
        <p14:creationId xmlns:p14="http://schemas.microsoft.com/office/powerpoint/2010/main" val="381927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13EF19E-3B30-4272-BDFA-95011BF10E2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D065FB04-CF4F-430D-9A79-4B18294C096F}"/>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B7453A7-7A10-45A3-9E2A-98A18D75BAB7}"/>
              </a:ext>
            </a:extLst>
          </p:cNvPr>
          <p:cNvSpPr>
            <a:spLocks noGrp="1"/>
          </p:cNvSpPr>
          <p:nvPr>
            <p:ph type="dt" sz="half" idx="10"/>
          </p:nvPr>
        </p:nvSpPr>
        <p:spPr/>
        <p:txBody>
          <a:bodyPr/>
          <a:lstStyle/>
          <a:p>
            <a:fld id="{F51F4830-2EAE-497C-9670-6D0F70C59F77}" type="datetimeFigureOut">
              <a:rPr lang="ru-RU" smtClean="0"/>
              <a:t>08.01.2019</a:t>
            </a:fld>
            <a:endParaRPr lang="ru-RU"/>
          </a:p>
        </p:txBody>
      </p:sp>
      <p:sp>
        <p:nvSpPr>
          <p:cNvPr id="5" name="Нижний колонтитул 4">
            <a:extLst>
              <a:ext uri="{FF2B5EF4-FFF2-40B4-BE49-F238E27FC236}">
                <a16:creationId xmlns:a16="http://schemas.microsoft.com/office/drawing/2014/main" id="{219B893E-5EF1-4083-ADB2-53B87379246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CF9EA74-CE0E-4325-8E0F-D8F52BD65A8B}"/>
              </a:ext>
            </a:extLst>
          </p:cNvPr>
          <p:cNvSpPr>
            <a:spLocks noGrp="1"/>
          </p:cNvSpPr>
          <p:nvPr>
            <p:ph type="sldNum" sz="quarter" idx="12"/>
          </p:nvPr>
        </p:nvSpPr>
        <p:spPr/>
        <p:txBody>
          <a:bodyPr/>
          <a:lstStyle/>
          <a:p>
            <a:fld id="{B53C9F0C-A044-4C4B-9504-966587BB6117}" type="slidenum">
              <a:rPr lang="ru-RU" smtClean="0"/>
              <a:t>‹#›</a:t>
            </a:fld>
            <a:endParaRPr lang="ru-RU"/>
          </a:p>
        </p:txBody>
      </p:sp>
    </p:spTree>
    <p:extLst>
      <p:ext uri="{BB962C8B-B14F-4D97-AF65-F5344CB8AC3E}">
        <p14:creationId xmlns:p14="http://schemas.microsoft.com/office/powerpoint/2010/main" val="1939290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3FC8464-31E8-454E-9502-094FA50F31DF}"/>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493EA759-5B45-469E-85C9-E65D39180B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747D89CD-44B7-4733-9DAE-D2A5429F8648}"/>
              </a:ext>
            </a:extLst>
          </p:cNvPr>
          <p:cNvSpPr>
            <a:spLocks noGrp="1"/>
          </p:cNvSpPr>
          <p:nvPr>
            <p:ph type="dt" sz="half" idx="10"/>
          </p:nvPr>
        </p:nvSpPr>
        <p:spPr/>
        <p:txBody>
          <a:bodyPr/>
          <a:lstStyle/>
          <a:p>
            <a:fld id="{F51F4830-2EAE-497C-9670-6D0F70C59F77}" type="datetimeFigureOut">
              <a:rPr lang="ru-RU" smtClean="0"/>
              <a:t>08.01.2019</a:t>
            </a:fld>
            <a:endParaRPr lang="ru-RU"/>
          </a:p>
        </p:txBody>
      </p:sp>
      <p:sp>
        <p:nvSpPr>
          <p:cNvPr id="5" name="Нижний колонтитул 4">
            <a:extLst>
              <a:ext uri="{FF2B5EF4-FFF2-40B4-BE49-F238E27FC236}">
                <a16:creationId xmlns:a16="http://schemas.microsoft.com/office/drawing/2014/main" id="{325657F5-EF83-42B3-94C8-F2BECF60B33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B862F67-B87C-476D-84C6-F7C43C92DAA0}"/>
              </a:ext>
            </a:extLst>
          </p:cNvPr>
          <p:cNvSpPr>
            <a:spLocks noGrp="1"/>
          </p:cNvSpPr>
          <p:nvPr>
            <p:ph type="sldNum" sz="quarter" idx="12"/>
          </p:nvPr>
        </p:nvSpPr>
        <p:spPr/>
        <p:txBody>
          <a:bodyPr/>
          <a:lstStyle/>
          <a:p>
            <a:fld id="{B53C9F0C-A044-4C4B-9504-966587BB6117}" type="slidenum">
              <a:rPr lang="ru-RU" smtClean="0"/>
              <a:t>‹#›</a:t>
            </a:fld>
            <a:endParaRPr lang="ru-RU"/>
          </a:p>
        </p:txBody>
      </p:sp>
    </p:spTree>
    <p:extLst>
      <p:ext uri="{BB962C8B-B14F-4D97-AF65-F5344CB8AC3E}">
        <p14:creationId xmlns:p14="http://schemas.microsoft.com/office/powerpoint/2010/main" val="2948845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7A3F8C-41AA-4931-9755-9DA28F68846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767FA15-F654-4734-91B5-A2D672CACC14}"/>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0300715A-9110-43BE-AB59-D155BEA171D5}"/>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5BE93CE7-0D76-48B0-97F6-92A302B6D418}"/>
              </a:ext>
            </a:extLst>
          </p:cNvPr>
          <p:cNvSpPr>
            <a:spLocks noGrp="1"/>
          </p:cNvSpPr>
          <p:nvPr>
            <p:ph type="dt" sz="half" idx="10"/>
          </p:nvPr>
        </p:nvSpPr>
        <p:spPr/>
        <p:txBody>
          <a:bodyPr/>
          <a:lstStyle/>
          <a:p>
            <a:fld id="{F51F4830-2EAE-497C-9670-6D0F70C59F77}" type="datetimeFigureOut">
              <a:rPr lang="ru-RU" smtClean="0"/>
              <a:t>08.01.2019</a:t>
            </a:fld>
            <a:endParaRPr lang="ru-RU"/>
          </a:p>
        </p:txBody>
      </p:sp>
      <p:sp>
        <p:nvSpPr>
          <p:cNvPr id="6" name="Нижний колонтитул 5">
            <a:extLst>
              <a:ext uri="{FF2B5EF4-FFF2-40B4-BE49-F238E27FC236}">
                <a16:creationId xmlns:a16="http://schemas.microsoft.com/office/drawing/2014/main" id="{F96B7425-4497-4C9A-9367-E2C936043AE3}"/>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D1F895D5-A1B6-4A59-AF4B-B923432763A8}"/>
              </a:ext>
            </a:extLst>
          </p:cNvPr>
          <p:cNvSpPr>
            <a:spLocks noGrp="1"/>
          </p:cNvSpPr>
          <p:nvPr>
            <p:ph type="sldNum" sz="quarter" idx="12"/>
          </p:nvPr>
        </p:nvSpPr>
        <p:spPr/>
        <p:txBody>
          <a:bodyPr/>
          <a:lstStyle/>
          <a:p>
            <a:fld id="{B53C9F0C-A044-4C4B-9504-966587BB6117}" type="slidenum">
              <a:rPr lang="ru-RU" smtClean="0"/>
              <a:t>‹#›</a:t>
            </a:fld>
            <a:endParaRPr lang="ru-RU"/>
          </a:p>
        </p:txBody>
      </p:sp>
    </p:spTree>
    <p:extLst>
      <p:ext uri="{BB962C8B-B14F-4D97-AF65-F5344CB8AC3E}">
        <p14:creationId xmlns:p14="http://schemas.microsoft.com/office/powerpoint/2010/main" val="380822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157248-4064-4D03-A05F-609088EC756A}"/>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B37255BF-6765-4D80-86C6-0A6ED05523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34548CD7-FB4C-4C3F-B889-8B487C988338}"/>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F7C96CD1-25A7-4244-BA0E-DD0E7D8284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2F0DB4D9-EE27-421F-9A7A-169F7082758B}"/>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0E693356-553B-4E3B-85B4-B162A759CB21}"/>
              </a:ext>
            </a:extLst>
          </p:cNvPr>
          <p:cNvSpPr>
            <a:spLocks noGrp="1"/>
          </p:cNvSpPr>
          <p:nvPr>
            <p:ph type="dt" sz="half" idx="10"/>
          </p:nvPr>
        </p:nvSpPr>
        <p:spPr/>
        <p:txBody>
          <a:bodyPr/>
          <a:lstStyle/>
          <a:p>
            <a:fld id="{F51F4830-2EAE-497C-9670-6D0F70C59F77}" type="datetimeFigureOut">
              <a:rPr lang="ru-RU" smtClean="0"/>
              <a:t>08.01.2019</a:t>
            </a:fld>
            <a:endParaRPr lang="ru-RU"/>
          </a:p>
        </p:txBody>
      </p:sp>
      <p:sp>
        <p:nvSpPr>
          <p:cNvPr id="8" name="Нижний колонтитул 7">
            <a:extLst>
              <a:ext uri="{FF2B5EF4-FFF2-40B4-BE49-F238E27FC236}">
                <a16:creationId xmlns:a16="http://schemas.microsoft.com/office/drawing/2014/main" id="{3A1EC2CC-5F95-49CD-83CC-D20639589BD6}"/>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2AD854F4-0517-45DC-83C9-E12AE54F4253}"/>
              </a:ext>
            </a:extLst>
          </p:cNvPr>
          <p:cNvSpPr>
            <a:spLocks noGrp="1"/>
          </p:cNvSpPr>
          <p:nvPr>
            <p:ph type="sldNum" sz="quarter" idx="12"/>
          </p:nvPr>
        </p:nvSpPr>
        <p:spPr/>
        <p:txBody>
          <a:bodyPr/>
          <a:lstStyle/>
          <a:p>
            <a:fld id="{B53C9F0C-A044-4C4B-9504-966587BB6117}" type="slidenum">
              <a:rPr lang="ru-RU" smtClean="0"/>
              <a:t>‹#›</a:t>
            </a:fld>
            <a:endParaRPr lang="ru-RU"/>
          </a:p>
        </p:txBody>
      </p:sp>
    </p:spTree>
    <p:extLst>
      <p:ext uri="{BB962C8B-B14F-4D97-AF65-F5344CB8AC3E}">
        <p14:creationId xmlns:p14="http://schemas.microsoft.com/office/powerpoint/2010/main" val="4280120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687296-5EFA-459D-939A-B4BBBC6D7C2B}"/>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CA15222F-5641-401C-8616-F2A8A4BF4EC9}"/>
              </a:ext>
            </a:extLst>
          </p:cNvPr>
          <p:cNvSpPr>
            <a:spLocks noGrp="1"/>
          </p:cNvSpPr>
          <p:nvPr>
            <p:ph type="dt" sz="half" idx="10"/>
          </p:nvPr>
        </p:nvSpPr>
        <p:spPr/>
        <p:txBody>
          <a:bodyPr/>
          <a:lstStyle/>
          <a:p>
            <a:fld id="{F51F4830-2EAE-497C-9670-6D0F70C59F77}" type="datetimeFigureOut">
              <a:rPr lang="ru-RU" smtClean="0"/>
              <a:t>08.01.2019</a:t>
            </a:fld>
            <a:endParaRPr lang="ru-RU"/>
          </a:p>
        </p:txBody>
      </p:sp>
      <p:sp>
        <p:nvSpPr>
          <p:cNvPr id="4" name="Нижний колонтитул 3">
            <a:extLst>
              <a:ext uri="{FF2B5EF4-FFF2-40B4-BE49-F238E27FC236}">
                <a16:creationId xmlns:a16="http://schemas.microsoft.com/office/drawing/2014/main" id="{706216B1-4972-487B-90CD-F55BECB5F956}"/>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54AA8B4E-72EE-4D47-8A81-D1259ABB10F5}"/>
              </a:ext>
            </a:extLst>
          </p:cNvPr>
          <p:cNvSpPr>
            <a:spLocks noGrp="1"/>
          </p:cNvSpPr>
          <p:nvPr>
            <p:ph type="sldNum" sz="quarter" idx="12"/>
          </p:nvPr>
        </p:nvSpPr>
        <p:spPr/>
        <p:txBody>
          <a:bodyPr/>
          <a:lstStyle/>
          <a:p>
            <a:fld id="{B53C9F0C-A044-4C4B-9504-966587BB6117}" type="slidenum">
              <a:rPr lang="ru-RU" smtClean="0"/>
              <a:t>‹#›</a:t>
            </a:fld>
            <a:endParaRPr lang="ru-RU"/>
          </a:p>
        </p:txBody>
      </p:sp>
    </p:spTree>
    <p:extLst>
      <p:ext uri="{BB962C8B-B14F-4D97-AF65-F5344CB8AC3E}">
        <p14:creationId xmlns:p14="http://schemas.microsoft.com/office/powerpoint/2010/main" val="1321717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FD473242-3F02-48AF-B3AA-C7B08C8193CB}"/>
              </a:ext>
            </a:extLst>
          </p:cNvPr>
          <p:cNvSpPr>
            <a:spLocks noGrp="1"/>
          </p:cNvSpPr>
          <p:nvPr>
            <p:ph type="dt" sz="half" idx="10"/>
          </p:nvPr>
        </p:nvSpPr>
        <p:spPr/>
        <p:txBody>
          <a:bodyPr/>
          <a:lstStyle/>
          <a:p>
            <a:fld id="{F51F4830-2EAE-497C-9670-6D0F70C59F77}" type="datetimeFigureOut">
              <a:rPr lang="ru-RU" smtClean="0"/>
              <a:t>08.01.2019</a:t>
            </a:fld>
            <a:endParaRPr lang="ru-RU"/>
          </a:p>
        </p:txBody>
      </p:sp>
      <p:sp>
        <p:nvSpPr>
          <p:cNvPr id="3" name="Нижний колонтитул 2">
            <a:extLst>
              <a:ext uri="{FF2B5EF4-FFF2-40B4-BE49-F238E27FC236}">
                <a16:creationId xmlns:a16="http://schemas.microsoft.com/office/drawing/2014/main" id="{46899396-4B80-4ACB-9CDB-D4DF8AA07570}"/>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8252AF79-F9CC-4D5B-AD1B-A4F1ECB6E8B5}"/>
              </a:ext>
            </a:extLst>
          </p:cNvPr>
          <p:cNvSpPr>
            <a:spLocks noGrp="1"/>
          </p:cNvSpPr>
          <p:nvPr>
            <p:ph type="sldNum" sz="quarter" idx="12"/>
          </p:nvPr>
        </p:nvSpPr>
        <p:spPr/>
        <p:txBody>
          <a:bodyPr/>
          <a:lstStyle/>
          <a:p>
            <a:fld id="{B53C9F0C-A044-4C4B-9504-966587BB6117}" type="slidenum">
              <a:rPr lang="ru-RU" smtClean="0"/>
              <a:t>‹#›</a:t>
            </a:fld>
            <a:endParaRPr lang="ru-RU"/>
          </a:p>
        </p:txBody>
      </p:sp>
    </p:spTree>
    <p:extLst>
      <p:ext uri="{BB962C8B-B14F-4D97-AF65-F5344CB8AC3E}">
        <p14:creationId xmlns:p14="http://schemas.microsoft.com/office/powerpoint/2010/main" val="4287023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4B7304-AE45-4F76-8DD6-CA704189CAEE}"/>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07A5FB50-3EC3-4E55-8FA5-1C36D7C754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FEB85DD2-8924-49C0-9F6B-A3FE67C768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5E89BFF7-810A-431C-B371-ED81CA261063}"/>
              </a:ext>
            </a:extLst>
          </p:cNvPr>
          <p:cNvSpPr>
            <a:spLocks noGrp="1"/>
          </p:cNvSpPr>
          <p:nvPr>
            <p:ph type="dt" sz="half" idx="10"/>
          </p:nvPr>
        </p:nvSpPr>
        <p:spPr/>
        <p:txBody>
          <a:bodyPr/>
          <a:lstStyle/>
          <a:p>
            <a:fld id="{F51F4830-2EAE-497C-9670-6D0F70C59F77}" type="datetimeFigureOut">
              <a:rPr lang="ru-RU" smtClean="0"/>
              <a:t>08.01.2019</a:t>
            </a:fld>
            <a:endParaRPr lang="ru-RU"/>
          </a:p>
        </p:txBody>
      </p:sp>
      <p:sp>
        <p:nvSpPr>
          <p:cNvPr id="6" name="Нижний колонтитул 5">
            <a:extLst>
              <a:ext uri="{FF2B5EF4-FFF2-40B4-BE49-F238E27FC236}">
                <a16:creationId xmlns:a16="http://schemas.microsoft.com/office/drawing/2014/main" id="{DC66DA5C-0DB4-45DC-B915-16BED97735E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D2DFEC11-49A1-4653-ABFA-E46092B5AE49}"/>
              </a:ext>
            </a:extLst>
          </p:cNvPr>
          <p:cNvSpPr>
            <a:spLocks noGrp="1"/>
          </p:cNvSpPr>
          <p:nvPr>
            <p:ph type="sldNum" sz="quarter" idx="12"/>
          </p:nvPr>
        </p:nvSpPr>
        <p:spPr/>
        <p:txBody>
          <a:bodyPr/>
          <a:lstStyle/>
          <a:p>
            <a:fld id="{B53C9F0C-A044-4C4B-9504-966587BB6117}" type="slidenum">
              <a:rPr lang="ru-RU" smtClean="0"/>
              <a:t>‹#›</a:t>
            </a:fld>
            <a:endParaRPr lang="ru-RU"/>
          </a:p>
        </p:txBody>
      </p:sp>
    </p:spTree>
    <p:extLst>
      <p:ext uri="{BB962C8B-B14F-4D97-AF65-F5344CB8AC3E}">
        <p14:creationId xmlns:p14="http://schemas.microsoft.com/office/powerpoint/2010/main" val="1911045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97F80D-0D27-43DE-9142-D0B2A340BA4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E6BA99E4-4EC1-43B4-87CE-84FDA9EF4E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A6150B88-282D-47DA-82C1-796FD49EB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5280574D-B361-4F85-B536-70F83F2D6DD1}"/>
              </a:ext>
            </a:extLst>
          </p:cNvPr>
          <p:cNvSpPr>
            <a:spLocks noGrp="1"/>
          </p:cNvSpPr>
          <p:nvPr>
            <p:ph type="dt" sz="half" idx="10"/>
          </p:nvPr>
        </p:nvSpPr>
        <p:spPr/>
        <p:txBody>
          <a:bodyPr/>
          <a:lstStyle/>
          <a:p>
            <a:fld id="{F51F4830-2EAE-497C-9670-6D0F70C59F77}" type="datetimeFigureOut">
              <a:rPr lang="ru-RU" smtClean="0"/>
              <a:t>08.01.2019</a:t>
            </a:fld>
            <a:endParaRPr lang="ru-RU"/>
          </a:p>
        </p:txBody>
      </p:sp>
      <p:sp>
        <p:nvSpPr>
          <p:cNvPr id="6" name="Нижний колонтитул 5">
            <a:extLst>
              <a:ext uri="{FF2B5EF4-FFF2-40B4-BE49-F238E27FC236}">
                <a16:creationId xmlns:a16="http://schemas.microsoft.com/office/drawing/2014/main" id="{853FB5D0-7A4D-44D5-ACF1-561DE20ED92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5B28C82-F2FB-4C51-A532-0F4237E0C703}"/>
              </a:ext>
            </a:extLst>
          </p:cNvPr>
          <p:cNvSpPr>
            <a:spLocks noGrp="1"/>
          </p:cNvSpPr>
          <p:nvPr>
            <p:ph type="sldNum" sz="quarter" idx="12"/>
          </p:nvPr>
        </p:nvSpPr>
        <p:spPr/>
        <p:txBody>
          <a:bodyPr/>
          <a:lstStyle/>
          <a:p>
            <a:fld id="{B53C9F0C-A044-4C4B-9504-966587BB6117}" type="slidenum">
              <a:rPr lang="ru-RU" smtClean="0"/>
              <a:t>‹#›</a:t>
            </a:fld>
            <a:endParaRPr lang="ru-RU"/>
          </a:p>
        </p:txBody>
      </p:sp>
    </p:spTree>
    <p:extLst>
      <p:ext uri="{BB962C8B-B14F-4D97-AF65-F5344CB8AC3E}">
        <p14:creationId xmlns:p14="http://schemas.microsoft.com/office/powerpoint/2010/main" val="3828151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6BB2DFB-ABC8-4FBB-90AD-A440E34237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DC8E0C89-D14C-458E-88A1-169813D5E6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DA54671-EA82-44FD-98D6-F866CA7136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1F4830-2EAE-497C-9670-6D0F70C59F77}" type="datetimeFigureOut">
              <a:rPr lang="ru-RU" smtClean="0"/>
              <a:t>08.01.2019</a:t>
            </a:fld>
            <a:endParaRPr lang="ru-RU"/>
          </a:p>
        </p:txBody>
      </p:sp>
      <p:sp>
        <p:nvSpPr>
          <p:cNvPr id="5" name="Нижний колонтитул 4">
            <a:extLst>
              <a:ext uri="{FF2B5EF4-FFF2-40B4-BE49-F238E27FC236}">
                <a16:creationId xmlns:a16="http://schemas.microsoft.com/office/drawing/2014/main" id="{124BB8F5-9543-4865-8D14-FA543F79AE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0E672FD4-4D58-40A8-B8EA-573A70DAC3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3C9F0C-A044-4C4B-9504-966587BB6117}" type="slidenum">
              <a:rPr lang="ru-RU" smtClean="0"/>
              <a:t>‹#›</a:t>
            </a:fld>
            <a:endParaRPr lang="ru-RU"/>
          </a:p>
        </p:txBody>
      </p:sp>
    </p:spTree>
    <p:extLst>
      <p:ext uri="{BB962C8B-B14F-4D97-AF65-F5344CB8AC3E}">
        <p14:creationId xmlns:p14="http://schemas.microsoft.com/office/powerpoint/2010/main" val="26875970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62A4BD8D-A5D9-4E4D-A60C-8728BAE70677}"/>
              </a:ext>
            </a:extLst>
          </p:cNvPr>
          <p:cNvPicPr>
            <a:picLocks noChangeAspect="1"/>
          </p:cNvPicPr>
          <p:nvPr/>
        </p:nvPicPr>
        <p:blipFill>
          <a:blip r:embed="rId2"/>
          <a:stretch>
            <a:fillRect/>
          </a:stretch>
        </p:blipFill>
        <p:spPr>
          <a:xfrm>
            <a:off x="0" y="-8847"/>
            <a:ext cx="12192000" cy="6858000"/>
          </a:xfrm>
          <a:prstGeom prst="rect">
            <a:avLst/>
          </a:prstGeom>
        </p:spPr>
      </p:pic>
      <p:pic>
        <p:nvPicPr>
          <p:cNvPr id="4" name="Рисунок 3">
            <a:extLst>
              <a:ext uri="{FF2B5EF4-FFF2-40B4-BE49-F238E27FC236}">
                <a16:creationId xmlns:a16="http://schemas.microsoft.com/office/drawing/2014/main" id="{40D59E15-0F64-48DC-97FC-F9D58E882936}"/>
              </a:ext>
            </a:extLst>
          </p:cNvPr>
          <p:cNvPicPr>
            <a:picLocks noChangeAspect="1"/>
          </p:cNvPicPr>
          <p:nvPr/>
        </p:nvPicPr>
        <p:blipFill>
          <a:blip r:embed="rId3"/>
          <a:stretch>
            <a:fillRect/>
          </a:stretch>
        </p:blipFill>
        <p:spPr>
          <a:xfrm>
            <a:off x="518746" y="431603"/>
            <a:ext cx="5697977" cy="5994793"/>
          </a:xfrm>
          <a:prstGeom prst="rect">
            <a:avLst/>
          </a:prstGeom>
          <a:ln>
            <a:noFill/>
          </a:ln>
          <a:effectLst>
            <a:outerShdw blurRad="190500" algn="tl" rotWithShape="0">
              <a:srgbClr val="000000">
                <a:alpha val="70000"/>
              </a:srgbClr>
            </a:outerShdw>
          </a:effectLst>
        </p:spPr>
      </p:pic>
      <p:sp>
        <p:nvSpPr>
          <p:cNvPr id="5" name="Прямоугольник 4">
            <a:extLst>
              <a:ext uri="{FF2B5EF4-FFF2-40B4-BE49-F238E27FC236}">
                <a16:creationId xmlns:a16="http://schemas.microsoft.com/office/drawing/2014/main" id="{17560549-A000-4935-98AC-7788AF4566B9}"/>
              </a:ext>
            </a:extLst>
          </p:cNvPr>
          <p:cNvSpPr/>
          <p:nvPr/>
        </p:nvSpPr>
        <p:spPr>
          <a:xfrm>
            <a:off x="7215174" y="1872734"/>
            <a:ext cx="4586320" cy="646331"/>
          </a:xfrm>
          <a:prstGeom prst="rect">
            <a:avLst/>
          </a:prstGeom>
        </p:spPr>
        <p:txBody>
          <a:bodyPr wrap="none">
            <a:prstTxWarp prst="textPlain">
              <a:avLst/>
            </a:prstTxWarp>
            <a:spAutoFit/>
            <a:scene3d>
              <a:camera prst="perspectiveRight"/>
              <a:lightRig rig="threePt" dir="t"/>
            </a:scene3d>
          </a:bodyPr>
          <a:lstStyle/>
          <a:p>
            <a:r>
              <a:rPr lang="ru-RU" sz="3600" b="1" dirty="0">
                <a:ln w="9525">
                  <a:solidFill>
                    <a:schemeClr val="bg1"/>
                  </a:solidFill>
                  <a:prstDash val="solid"/>
                </a:ln>
                <a:effectLst>
                  <a:glow rad="139700">
                    <a:schemeClr val="tx1">
                      <a:alpha val="40000"/>
                    </a:schemeClr>
                  </a:glow>
                  <a:outerShdw blurRad="12700" dist="38100" dir="2700000" algn="tl" rotWithShape="0">
                    <a:schemeClr val="bg1">
                      <a:lumMod val="50000"/>
                    </a:schemeClr>
                  </a:outerShdw>
                </a:effectLst>
                <a:cs typeface="Times New Roman" panose="02020603050405020304" pitchFamily="18" charset="0"/>
              </a:rPr>
              <a:t>Король поп – музыки </a:t>
            </a:r>
          </a:p>
        </p:txBody>
      </p:sp>
      <p:sp>
        <p:nvSpPr>
          <p:cNvPr id="6" name="Прямоугольник 5">
            <a:extLst>
              <a:ext uri="{FF2B5EF4-FFF2-40B4-BE49-F238E27FC236}">
                <a16:creationId xmlns:a16="http://schemas.microsoft.com/office/drawing/2014/main" id="{EBC90D00-E858-4134-B08D-C66E25DBF0CE}"/>
              </a:ext>
            </a:extLst>
          </p:cNvPr>
          <p:cNvSpPr/>
          <p:nvPr/>
        </p:nvSpPr>
        <p:spPr>
          <a:xfrm>
            <a:off x="6574050" y="3420153"/>
            <a:ext cx="5617950" cy="1107996"/>
          </a:xfrm>
          <a:prstGeom prst="rect">
            <a:avLst/>
          </a:prstGeom>
        </p:spPr>
        <p:txBody>
          <a:bodyPr wrap="square">
            <a:spAutoFit/>
          </a:bodyPr>
          <a:lstStyle/>
          <a:p>
            <a:r>
              <a:rPr lang="ru-RU" sz="6600" b="1" dirty="0">
                <a:ln>
                  <a:solidFill>
                    <a:schemeClr val="tx1"/>
                  </a:solidFill>
                </a:ln>
                <a:solidFill>
                  <a:srgbClr val="9933FF"/>
                </a:solidFill>
                <a:effectLst>
                  <a:glow rad="101600">
                    <a:schemeClr val="tx1">
                      <a:alpha val="60000"/>
                    </a:schemeClr>
                  </a:glow>
                </a:effectLst>
                <a:latin typeface="Gabriola" panose="04040605051002020D02" pitchFamily="82" charset="0"/>
              </a:rPr>
              <a:t>МАЙКЛ  ДЖЕКОН</a:t>
            </a:r>
          </a:p>
        </p:txBody>
      </p:sp>
    </p:spTree>
    <p:extLst>
      <p:ext uri="{BB962C8B-B14F-4D97-AF65-F5344CB8AC3E}">
        <p14:creationId xmlns:p14="http://schemas.microsoft.com/office/powerpoint/2010/main" val="3333317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D3E919AF-A659-469B-8B59-2D7DF8370D1D}"/>
              </a:ext>
            </a:extLst>
          </p:cNvPr>
          <p:cNvPicPr>
            <a:picLocks noChangeAspect="1"/>
          </p:cNvPicPr>
          <p:nvPr/>
        </p:nvPicPr>
        <p:blipFill>
          <a:blip r:embed="rId2"/>
          <a:stretch>
            <a:fillRect/>
          </a:stretch>
        </p:blipFill>
        <p:spPr>
          <a:xfrm>
            <a:off x="0" y="0"/>
            <a:ext cx="12192000" cy="6858000"/>
          </a:xfrm>
          <a:prstGeom prst="rect">
            <a:avLst/>
          </a:prstGeom>
        </p:spPr>
      </p:pic>
      <p:sp>
        <p:nvSpPr>
          <p:cNvPr id="3" name="Прямоугольник 2">
            <a:extLst>
              <a:ext uri="{FF2B5EF4-FFF2-40B4-BE49-F238E27FC236}">
                <a16:creationId xmlns:a16="http://schemas.microsoft.com/office/drawing/2014/main" id="{9AA0ED98-70AB-4D6B-BE13-DB68814BB716}"/>
              </a:ext>
            </a:extLst>
          </p:cNvPr>
          <p:cNvSpPr/>
          <p:nvPr/>
        </p:nvSpPr>
        <p:spPr>
          <a:xfrm>
            <a:off x="6096000" y="436739"/>
            <a:ext cx="5893899" cy="5632311"/>
          </a:xfrm>
          <a:prstGeom prst="rect">
            <a:avLst/>
          </a:prstGeom>
        </p:spPr>
        <p:txBody>
          <a:bodyPr wrap="square">
            <a:spAutoFit/>
          </a:bodyPr>
          <a:lstStyle/>
          <a:p>
            <a:r>
              <a:rPr lang="ru-RU" sz="2400" b="1" dirty="0">
                <a:ln>
                  <a:solidFill>
                    <a:schemeClr val="tx1"/>
                  </a:solidFill>
                </a:ln>
                <a:latin typeface="Times New Roman" panose="02020603050405020304" pitchFamily="18" charset="0"/>
                <a:cs typeface="Times New Roman" panose="02020603050405020304" pitchFamily="18" charset="0"/>
              </a:rPr>
              <a:t>  Майкл Джексон </a:t>
            </a:r>
            <a:r>
              <a:rPr lang="ru-RU" sz="2400" dirty="0">
                <a:ln>
                  <a:solidFill>
                    <a:schemeClr val="tx1"/>
                  </a:solidFill>
                </a:ln>
                <a:latin typeface="Times New Roman" panose="02020603050405020304" pitchFamily="18" charset="0"/>
                <a:cs typeface="Times New Roman" panose="02020603050405020304" pitchFamily="18" charset="0"/>
              </a:rPr>
              <a:t>– легендарный американский музыкант, самый успешный исполнитель поп-музыки в мировой истории, танцор, актер, автор песен. В мире был продан 1 миллиард копий записей Джексона, включая альбомы, синглы и сборники. Музыкант 25 раз попадал в «Книгу рекордов Гиннесса» и только премий «Грэмми» он получил 15, а другие музыкальные награды исчисляются сотнями. Майкл Джексон стал идолом поп-музыки еще при жизни. Певец прозван поклонниками королем этого жанра, а в 2009 году получил официальный титул Легенды Америки и Иконы музыки.</a:t>
            </a:r>
          </a:p>
        </p:txBody>
      </p:sp>
      <p:pic>
        <p:nvPicPr>
          <p:cNvPr id="4" name="Рисунок 3">
            <a:extLst>
              <a:ext uri="{FF2B5EF4-FFF2-40B4-BE49-F238E27FC236}">
                <a16:creationId xmlns:a16="http://schemas.microsoft.com/office/drawing/2014/main" id="{66044268-913D-44C3-AF7B-A1402E083E70}"/>
              </a:ext>
            </a:extLst>
          </p:cNvPr>
          <p:cNvPicPr>
            <a:picLocks noChangeAspect="1"/>
          </p:cNvPicPr>
          <p:nvPr/>
        </p:nvPicPr>
        <p:blipFill rotWithShape="1">
          <a:blip r:embed="rId3"/>
          <a:srcRect l="23426" r="12315"/>
          <a:stretch/>
        </p:blipFill>
        <p:spPr>
          <a:xfrm>
            <a:off x="202101" y="596439"/>
            <a:ext cx="5460549" cy="5665122"/>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28792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C1B85518-71D6-405C-ADDE-3F1D61636489}"/>
              </a:ext>
            </a:extLst>
          </p:cNvPr>
          <p:cNvPicPr>
            <a:picLocks noChangeAspect="1"/>
          </p:cNvPicPr>
          <p:nvPr/>
        </p:nvPicPr>
        <p:blipFill>
          <a:blip r:embed="rId2"/>
          <a:stretch>
            <a:fillRect/>
          </a:stretch>
        </p:blipFill>
        <p:spPr>
          <a:xfrm>
            <a:off x="0" y="0"/>
            <a:ext cx="12192000" cy="6858000"/>
          </a:xfrm>
          <a:prstGeom prst="rect">
            <a:avLst/>
          </a:prstGeom>
        </p:spPr>
      </p:pic>
      <p:sp>
        <p:nvSpPr>
          <p:cNvPr id="3" name="Прямоугольник 2">
            <a:extLst>
              <a:ext uri="{FF2B5EF4-FFF2-40B4-BE49-F238E27FC236}">
                <a16:creationId xmlns:a16="http://schemas.microsoft.com/office/drawing/2014/main" id="{8BE23D89-E48B-4D84-BDFC-367471BE82D3}"/>
              </a:ext>
            </a:extLst>
          </p:cNvPr>
          <p:cNvSpPr/>
          <p:nvPr/>
        </p:nvSpPr>
        <p:spPr>
          <a:xfrm>
            <a:off x="6690946" y="610410"/>
            <a:ext cx="5501054" cy="5509200"/>
          </a:xfrm>
          <a:prstGeom prst="rect">
            <a:avLst/>
          </a:prstGeom>
        </p:spPr>
        <p:txBody>
          <a:bodyPr wrap="square">
            <a:spAutoFit/>
          </a:bodyPr>
          <a:lstStyle/>
          <a:p>
            <a:r>
              <a:rPr lang="ru-RU" sz="2200" dirty="0">
                <a:ln>
                  <a:solidFill>
                    <a:schemeClr val="tx1"/>
                  </a:solidFill>
                </a:ln>
                <a:latin typeface="Times New Roman" panose="02020603050405020304" pitchFamily="18" charset="0"/>
                <a:cs typeface="Times New Roman" panose="02020603050405020304" pitchFamily="18" charset="0"/>
              </a:rPr>
              <a:t>Майкл Джозеф Джексон появился на свет 29 августа 1958 года в семье Джозефа и Кэтрин Джексон, в американском городке Гэри (штат Индиана). По знаку зодиака - Дева. Мальчик стал седьмым ребенком из девяти. Детство будущей звезды нельзя назвать счастливым. Но все же, такого успеха Джексон добился благодаря  жесткому характеру своего отца, без которого карьера Майкла вообще не сложилась бы. Он стал международной звездой в 6-летнем возрасте. В то время, как другие дети смотрели мультики, Майкл уже ставил хореографию для семейной группы . Майкл рос седьмым ребенком в семье, где было девять детей.</a:t>
            </a:r>
          </a:p>
        </p:txBody>
      </p:sp>
      <p:pic>
        <p:nvPicPr>
          <p:cNvPr id="4" name="Рисунок 3">
            <a:extLst>
              <a:ext uri="{FF2B5EF4-FFF2-40B4-BE49-F238E27FC236}">
                <a16:creationId xmlns:a16="http://schemas.microsoft.com/office/drawing/2014/main" id="{8FDC5CBB-860B-45C9-8A94-89451844240C}"/>
              </a:ext>
            </a:extLst>
          </p:cNvPr>
          <p:cNvPicPr>
            <a:picLocks noChangeAspect="1"/>
          </p:cNvPicPr>
          <p:nvPr/>
        </p:nvPicPr>
        <p:blipFill>
          <a:blip r:embed="rId3"/>
          <a:stretch>
            <a:fillRect/>
          </a:stretch>
        </p:blipFill>
        <p:spPr>
          <a:xfrm>
            <a:off x="472174" y="1063870"/>
            <a:ext cx="5237770" cy="46022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82391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ACB262F-6AFD-464B-81AB-A7C387794015}"/>
              </a:ext>
            </a:extLst>
          </p:cNvPr>
          <p:cNvPicPr>
            <a:picLocks noChangeAspect="1"/>
          </p:cNvPicPr>
          <p:nvPr/>
        </p:nvPicPr>
        <p:blipFill>
          <a:blip r:embed="rId2"/>
          <a:stretch>
            <a:fillRect/>
          </a:stretch>
        </p:blipFill>
        <p:spPr>
          <a:xfrm>
            <a:off x="0" y="0"/>
            <a:ext cx="12192000" cy="6858000"/>
          </a:xfrm>
          <a:prstGeom prst="rect">
            <a:avLst/>
          </a:prstGeom>
        </p:spPr>
      </p:pic>
      <p:sp>
        <p:nvSpPr>
          <p:cNvPr id="3" name="Прямоугольник 2">
            <a:extLst>
              <a:ext uri="{FF2B5EF4-FFF2-40B4-BE49-F238E27FC236}">
                <a16:creationId xmlns:a16="http://schemas.microsoft.com/office/drawing/2014/main" id="{6813E99A-566A-44D3-8774-8545E9365FD0}"/>
              </a:ext>
            </a:extLst>
          </p:cNvPr>
          <p:cNvSpPr/>
          <p:nvPr/>
        </p:nvSpPr>
        <p:spPr>
          <a:xfrm>
            <a:off x="4623290" y="703180"/>
            <a:ext cx="7066086" cy="2308324"/>
          </a:xfrm>
          <a:prstGeom prst="rect">
            <a:avLst/>
          </a:prstGeom>
        </p:spPr>
        <p:txBody>
          <a:bodyPr wrap="square">
            <a:spAutoFit/>
          </a:bodyPr>
          <a:lstStyle/>
          <a:p>
            <a:r>
              <a:rPr lang="ru-RU" sz="2400" dirty="0">
                <a:ln>
                  <a:solidFill>
                    <a:schemeClr val="tx1"/>
                  </a:solidFill>
                </a:ln>
                <a:latin typeface="Times New Roman" panose="02020603050405020304" pitchFamily="18" charset="0"/>
                <a:cs typeface="Times New Roman" panose="02020603050405020304" pitchFamily="18" charset="0"/>
              </a:rPr>
              <a:t>«Я вырос на сцене, - вспоминает Джексон. - Я вырос в ночных клубах. Когда мне было семь-восемь лет, я часто бывал в ночных клубах. Я видел, как затеваются драки. Видел, как взрослые ведут себя, словно свиньи. Поэтому я и по сей день ненавижу ночные клубы. </a:t>
            </a:r>
          </a:p>
        </p:txBody>
      </p:sp>
      <p:pic>
        <p:nvPicPr>
          <p:cNvPr id="4" name="Рисунок 3">
            <a:extLst>
              <a:ext uri="{FF2B5EF4-FFF2-40B4-BE49-F238E27FC236}">
                <a16:creationId xmlns:a16="http://schemas.microsoft.com/office/drawing/2014/main" id="{7AEACC49-21DF-4F6E-91BC-3974FE628045}"/>
              </a:ext>
            </a:extLst>
          </p:cNvPr>
          <p:cNvPicPr>
            <a:picLocks noChangeAspect="1"/>
          </p:cNvPicPr>
          <p:nvPr/>
        </p:nvPicPr>
        <p:blipFill rotWithShape="1">
          <a:blip r:embed="rId3"/>
          <a:srcRect l="16407" t="930" r="33594" b="122"/>
          <a:stretch/>
        </p:blipFill>
        <p:spPr>
          <a:xfrm>
            <a:off x="206616" y="-32382"/>
            <a:ext cx="3749921" cy="3685750"/>
          </a:xfrm>
          <a:prstGeom prst="rect">
            <a:avLst/>
          </a:prstGeom>
        </p:spPr>
      </p:pic>
      <p:pic>
        <p:nvPicPr>
          <p:cNvPr id="6" name="Рисунок 5">
            <a:extLst>
              <a:ext uri="{FF2B5EF4-FFF2-40B4-BE49-F238E27FC236}">
                <a16:creationId xmlns:a16="http://schemas.microsoft.com/office/drawing/2014/main" id="{7A03312F-DF7B-48AB-87AD-835D821804ED}"/>
              </a:ext>
            </a:extLst>
          </p:cNvPr>
          <p:cNvPicPr>
            <a:picLocks noChangeAspect="1"/>
          </p:cNvPicPr>
          <p:nvPr/>
        </p:nvPicPr>
        <p:blipFill>
          <a:blip r:embed="rId4"/>
          <a:stretch>
            <a:fillRect/>
          </a:stretch>
        </p:blipFill>
        <p:spPr>
          <a:xfrm>
            <a:off x="7165731" y="3653368"/>
            <a:ext cx="4739168" cy="3204632"/>
          </a:xfrm>
          <a:prstGeom prst="rect">
            <a:avLst/>
          </a:prstGeom>
        </p:spPr>
      </p:pic>
      <p:sp>
        <p:nvSpPr>
          <p:cNvPr id="7" name="Прямоугольник 6">
            <a:extLst>
              <a:ext uri="{FF2B5EF4-FFF2-40B4-BE49-F238E27FC236}">
                <a16:creationId xmlns:a16="http://schemas.microsoft.com/office/drawing/2014/main" id="{9BF0A743-1E73-4BD5-8202-579CD33339CD}"/>
              </a:ext>
            </a:extLst>
          </p:cNvPr>
          <p:cNvSpPr/>
          <p:nvPr/>
        </p:nvSpPr>
        <p:spPr>
          <a:xfrm>
            <a:off x="99645" y="4281962"/>
            <a:ext cx="7066086" cy="2308324"/>
          </a:xfrm>
          <a:prstGeom prst="rect">
            <a:avLst/>
          </a:prstGeom>
        </p:spPr>
        <p:txBody>
          <a:bodyPr wrap="square">
            <a:spAutoFit/>
          </a:bodyPr>
          <a:lstStyle/>
          <a:p>
            <a:r>
              <a:rPr lang="ru-RU" sz="2400" dirty="0">
                <a:ln>
                  <a:solidFill>
                    <a:schemeClr val="tx1"/>
                  </a:solidFill>
                </a:ln>
                <a:latin typeface="Times New Roman" panose="02020603050405020304" pitchFamily="18" charset="0"/>
                <a:cs typeface="Times New Roman" panose="02020603050405020304" pitchFamily="18" charset="0"/>
              </a:rPr>
              <a:t>Майкл Джексон впервые показывает свою знаменитую «лунную походку» во время исполнения песни «Billie Jean». Это танцевальное движение, которое впоследствии стало визитной карточкой певца, ошеломило зрителей, и Майкл был коронован титулом «Король Поп музыки»</a:t>
            </a:r>
          </a:p>
        </p:txBody>
      </p:sp>
    </p:spTree>
    <p:extLst>
      <p:ext uri="{BB962C8B-B14F-4D97-AF65-F5344CB8AC3E}">
        <p14:creationId xmlns:p14="http://schemas.microsoft.com/office/powerpoint/2010/main" val="2000694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843CEB17-0F71-49A0-849F-E5711E976FAF}"/>
              </a:ext>
            </a:extLst>
          </p:cNvPr>
          <p:cNvPicPr>
            <a:picLocks noChangeAspect="1"/>
          </p:cNvPicPr>
          <p:nvPr/>
        </p:nvPicPr>
        <p:blipFill>
          <a:blip r:embed="rId2"/>
          <a:stretch>
            <a:fillRect/>
          </a:stretch>
        </p:blipFill>
        <p:spPr>
          <a:xfrm>
            <a:off x="0" y="0"/>
            <a:ext cx="12192000" cy="6858000"/>
          </a:xfrm>
          <a:prstGeom prst="rect">
            <a:avLst/>
          </a:prstGeom>
        </p:spPr>
      </p:pic>
      <p:sp>
        <p:nvSpPr>
          <p:cNvPr id="3" name="Прямоугольник 2">
            <a:extLst>
              <a:ext uri="{FF2B5EF4-FFF2-40B4-BE49-F238E27FC236}">
                <a16:creationId xmlns:a16="http://schemas.microsoft.com/office/drawing/2014/main" id="{CCCBF32A-9B04-42B2-82C9-B30AF8B3C4FD}"/>
              </a:ext>
            </a:extLst>
          </p:cNvPr>
          <p:cNvSpPr/>
          <p:nvPr/>
        </p:nvSpPr>
        <p:spPr>
          <a:xfrm>
            <a:off x="2581735" y="70311"/>
            <a:ext cx="7164000" cy="648000"/>
          </a:xfrm>
          <a:prstGeom prst="rect">
            <a:avLst/>
          </a:prstGeom>
        </p:spPr>
        <p:txBody>
          <a:bodyPr wrap="none">
            <a:spAutoFit/>
            <a:scene3d>
              <a:camera prst="perspectiveRight"/>
              <a:lightRig rig="threePt" dir="t"/>
            </a:scene3d>
          </a:bodyPr>
          <a:lstStyle/>
          <a:p>
            <a:r>
              <a:rPr lang="ru-RU" sz="2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«Королем меня сделала Элизабет Тейлор»</a:t>
            </a:r>
          </a:p>
        </p:txBody>
      </p:sp>
      <p:pic>
        <p:nvPicPr>
          <p:cNvPr id="4" name="Рисунок 3">
            <a:extLst>
              <a:ext uri="{FF2B5EF4-FFF2-40B4-BE49-F238E27FC236}">
                <a16:creationId xmlns:a16="http://schemas.microsoft.com/office/drawing/2014/main" id="{18C50134-444E-49BE-9114-E40316945368}"/>
              </a:ext>
            </a:extLst>
          </p:cNvPr>
          <p:cNvPicPr>
            <a:picLocks noChangeAspect="1"/>
          </p:cNvPicPr>
          <p:nvPr/>
        </p:nvPicPr>
        <p:blipFill>
          <a:blip r:embed="rId3"/>
          <a:stretch>
            <a:fillRect/>
          </a:stretch>
        </p:blipFill>
        <p:spPr>
          <a:xfrm>
            <a:off x="458942" y="1194082"/>
            <a:ext cx="3749365" cy="5188146"/>
          </a:xfrm>
          <a:prstGeom prst="rect">
            <a:avLst/>
          </a:prstGeom>
          <a:ln>
            <a:noFill/>
          </a:ln>
          <a:effectLst>
            <a:softEdge rad="112500"/>
          </a:effectLst>
        </p:spPr>
      </p:pic>
      <p:sp>
        <p:nvSpPr>
          <p:cNvPr id="5" name="Прямоугольник 4">
            <a:extLst>
              <a:ext uri="{FF2B5EF4-FFF2-40B4-BE49-F238E27FC236}">
                <a16:creationId xmlns:a16="http://schemas.microsoft.com/office/drawing/2014/main" id="{ECD5742D-1D74-46B4-9B0D-BA68F9C44AAC}"/>
              </a:ext>
            </a:extLst>
          </p:cNvPr>
          <p:cNvSpPr/>
          <p:nvPr/>
        </p:nvSpPr>
        <p:spPr>
          <a:xfrm>
            <a:off x="5055578" y="1360438"/>
            <a:ext cx="6418384" cy="4832092"/>
          </a:xfrm>
          <a:prstGeom prst="rect">
            <a:avLst/>
          </a:prstGeom>
        </p:spPr>
        <p:txBody>
          <a:bodyPr wrap="square">
            <a:spAutoFit/>
          </a:bodyPr>
          <a:lstStyle/>
          <a:p>
            <a:r>
              <a:rPr lang="ru-RU" sz="2800" dirty="0">
                <a:ln>
                  <a:solidFill>
                    <a:schemeClr val="tx1"/>
                  </a:solidFill>
                </a:ln>
                <a:latin typeface="Times New Roman" panose="02020603050405020304" pitchFamily="18" charset="0"/>
                <a:cs typeface="Times New Roman" panose="02020603050405020304" pitchFamily="18" charset="0"/>
              </a:rPr>
              <a:t>«Королем поп-музыки» его впервые назвала Элизабет Тейлор. «Я себя сам не провозглашал королем, - утверждает Майкл. - Если бы я мог сейчас позвать сюда Элизабет </a:t>
            </a:r>
            <a:r>
              <a:rPr lang="ru-RU" sz="2800" dirty="0" err="1">
                <a:ln>
                  <a:solidFill>
                    <a:schemeClr val="tx1"/>
                  </a:solidFill>
                </a:ln>
                <a:latin typeface="Times New Roman" panose="02020603050405020304" pitchFamily="18" charset="0"/>
                <a:cs typeface="Times New Roman" panose="02020603050405020304" pitchFamily="18" charset="0"/>
              </a:rPr>
              <a:t>Тэйлор</a:t>
            </a:r>
            <a:r>
              <a:rPr lang="ru-RU" sz="2800" dirty="0">
                <a:ln>
                  <a:solidFill>
                    <a:schemeClr val="tx1"/>
                  </a:solidFill>
                </a:ln>
                <a:latin typeface="Times New Roman" panose="02020603050405020304" pitchFamily="18" charset="0"/>
                <a:cs typeface="Times New Roman" panose="02020603050405020304" pitchFamily="18" charset="0"/>
              </a:rPr>
              <a:t>, она бы вам рассказала, что во всем виновата она. Представляя меня, по-моему, на </a:t>
            </a:r>
            <a:r>
              <a:rPr lang="ru-RU" sz="2800" dirty="0" err="1">
                <a:ln>
                  <a:solidFill>
                    <a:schemeClr val="tx1"/>
                  </a:solidFill>
                </a:ln>
                <a:latin typeface="Times New Roman" panose="02020603050405020304" pitchFamily="18" charset="0"/>
                <a:cs typeface="Times New Roman" panose="02020603050405020304" pitchFamily="18" charset="0"/>
              </a:rPr>
              <a:t>American</a:t>
            </a:r>
            <a:r>
              <a:rPr lang="ru-RU" sz="2800" dirty="0">
                <a:ln>
                  <a:solidFill>
                    <a:schemeClr val="tx1"/>
                  </a:solidFill>
                </a:ln>
                <a:latin typeface="Times New Roman" panose="02020603050405020304" pitchFamily="18" charset="0"/>
                <a:cs typeface="Times New Roman" panose="02020603050405020304" pitchFamily="18" charset="0"/>
              </a:rPr>
              <a:t> </a:t>
            </a:r>
            <a:r>
              <a:rPr lang="ru-RU" sz="2800" dirty="0" err="1">
                <a:ln>
                  <a:solidFill>
                    <a:schemeClr val="tx1"/>
                  </a:solidFill>
                </a:ln>
                <a:latin typeface="Times New Roman" panose="02020603050405020304" pitchFamily="18" charset="0"/>
                <a:cs typeface="Times New Roman" panose="02020603050405020304" pitchFamily="18" charset="0"/>
              </a:rPr>
              <a:t>Music</a:t>
            </a:r>
            <a:r>
              <a:rPr lang="ru-RU" sz="2800" dirty="0">
                <a:ln>
                  <a:solidFill>
                    <a:schemeClr val="tx1"/>
                  </a:solidFill>
                </a:ln>
                <a:latin typeface="Times New Roman" panose="02020603050405020304" pitchFamily="18" charset="0"/>
                <a:cs typeface="Times New Roman" panose="02020603050405020304" pitchFamily="18" charset="0"/>
              </a:rPr>
              <a:t> </a:t>
            </a:r>
            <a:r>
              <a:rPr lang="ru-RU" sz="2800" dirty="0" err="1">
                <a:ln>
                  <a:solidFill>
                    <a:schemeClr val="tx1"/>
                  </a:solidFill>
                </a:ln>
                <a:latin typeface="Times New Roman" panose="02020603050405020304" pitchFamily="18" charset="0"/>
                <a:cs typeface="Times New Roman" panose="02020603050405020304" pitchFamily="18" charset="0"/>
              </a:rPr>
              <a:t>Awards</a:t>
            </a:r>
            <a:r>
              <a:rPr lang="ru-RU" sz="2800" dirty="0">
                <a:ln>
                  <a:solidFill>
                    <a:schemeClr val="tx1"/>
                  </a:solidFill>
                </a:ln>
                <a:latin typeface="Times New Roman" panose="02020603050405020304" pitchFamily="18" charset="0"/>
                <a:cs typeface="Times New Roman" panose="02020603050405020304" pitchFamily="18" charset="0"/>
              </a:rPr>
              <a:t>, она добавила от себя (этого не было в сценарии): «Я его большая поклонница, и, по моему мнению, он король музыки поп и рок »". </a:t>
            </a:r>
          </a:p>
        </p:txBody>
      </p:sp>
    </p:spTree>
    <p:extLst>
      <p:ext uri="{BB962C8B-B14F-4D97-AF65-F5344CB8AC3E}">
        <p14:creationId xmlns:p14="http://schemas.microsoft.com/office/powerpoint/2010/main" val="4260658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38F03701-81E7-4F15-8594-45D68C97683D}"/>
              </a:ext>
            </a:extLst>
          </p:cNvPr>
          <p:cNvPicPr>
            <a:picLocks noChangeAspect="1"/>
          </p:cNvPicPr>
          <p:nvPr/>
        </p:nvPicPr>
        <p:blipFill>
          <a:blip r:embed="rId2"/>
          <a:stretch>
            <a:fillRect/>
          </a:stretch>
        </p:blipFill>
        <p:spPr>
          <a:xfrm>
            <a:off x="-76200" y="-285749"/>
            <a:ext cx="12192000" cy="6857999"/>
          </a:xfrm>
          <a:prstGeom prst="rect">
            <a:avLst/>
          </a:prstGeom>
        </p:spPr>
      </p:pic>
      <p:sp>
        <p:nvSpPr>
          <p:cNvPr id="4" name="Прямоугольник 3">
            <a:extLst>
              <a:ext uri="{FF2B5EF4-FFF2-40B4-BE49-F238E27FC236}">
                <a16:creationId xmlns:a16="http://schemas.microsoft.com/office/drawing/2014/main" id="{C51D6C22-1BBA-4F11-BA86-61D00ADDE830}"/>
              </a:ext>
            </a:extLst>
          </p:cNvPr>
          <p:cNvSpPr/>
          <p:nvPr/>
        </p:nvSpPr>
        <p:spPr>
          <a:xfrm>
            <a:off x="8001000" y="285750"/>
            <a:ext cx="3781425" cy="5632311"/>
          </a:xfrm>
          <a:prstGeom prst="rect">
            <a:avLst/>
          </a:prstGeom>
        </p:spPr>
        <p:txBody>
          <a:bodyPr wrap="square">
            <a:spAutoFit/>
          </a:bodyPr>
          <a:lstStyle/>
          <a:p>
            <a:r>
              <a:rPr lang="ru-RU" sz="2400" dirty="0">
                <a:ln>
                  <a:solidFill>
                    <a:schemeClr val="tx1"/>
                  </a:solidFill>
                </a:ln>
                <a:latin typeface="Times New Roman" panose="02020603050405020304" pitchFamily="18" charset="0"/>
                <a:cs typeface="Times New Roman" panose="02020603050405020304" pitchFamily="18" charset="0"/>
              </a:rPr>
              <a:t>Всю свою жизнь Майкл Джексон был окружен слухами и скандалами. Певец всегда ненавидел свой нос и характерную для афроамериканцев внешность, его часто дразнили даже собственные братья, а отец и вовсе обращался к нему не иначе, как «уродец». И как только у него появились первые деньги, он начал перекраивать свою внешность. </a:t>
            </a:r>
          </a:p>
        </p:txBody>
      </p:sp>
      <p:pic>
        <p:nvPicPr>
          <p:cNvPr id="5" name="Рисунок 4">
            <a:extLst>
              <a:ext uri="{FF2B5EF4-FFF2-40B4-BE49-F238E27FC236}">
                <a16:creationId xmlns:a16="http://schemas.microsoft.com/office/drawing/2014/main" id="{94796E16-7DF3-4187-9EFD-B4B8DC772C71}"/>
              </a:ext>
            </a:extLst>
          </p:cNvPr>
          <p:cNvPicPr>
            <a:picLocks noChangeAspect="1"/>
          </p:cNvPicPr>
          <p:nvPr/>
        </p:nvPicPr>
        <p:blipFill rotWithShape="1">
          <a:blip r:embed="rId3"/>
          <a:srcRect l="-1" t="8996" r="2254"/>
          <a:stretch/>
        </p:blipFill>
        <p:spPr>
          <a:xfrm>
            <a:off x="-38100" y="-261937"/>
            <a:ext cx="3305175" cy="4519612"/>
          </a:xfrm>
          <a:prstGeom prst="rect">
            <a:avLst/>
          </a:prstGeom>
        </p:spPr>
      </p:pic>
      <p:pic>
        <p:nvPicPr>
          <p:cNvPr id="6" name="Рисунок 5">
            <a:extLst>
              <a:ext uri="{FF2B5EF4-FFF2-40B4-BE49-F238E27FC236}">
                <a16:creationId xmlns:a16="http://schemas.microsoft.com/office/drawing/2014/main" id="{679294FD-1C7F-4F1E-88D1-B1420A0E9106}"/>
              </a:ext>
            </a:extLst>
          </p:cNvPr>
          <p:cNvPicPr>
            <a:picLocks noChangeAspect="1"/>
          </p:cNvPicPr>
          <p:nvPr/>
        </p:nvPicPr>
        <p:blipFill rotWithShape="1">
          <a:blip r:embed="rId4"/>
          <a:srcRect l="17733" r="13466"/>
          <a:stretch/>
        </p:blipFill>
        <p:spPr>
          <a:xfrm>
            <a:off x="3829616" y="2419350"/>
            <a:ext cx="3608843" cy="4000500"/>
          </a:xfrm>
          <a:prstGeom prst="rect">
            <a:avLst/>
          </a:prstGeom>
        </p:spPr>
      </p:pic>
    </p:spTree>
    <p:extLst>
      <p:ext uri="{BB962C8B-B14F-4D97-AF65-F5344CB8AC3E}">
        <p14:creationId xmlns:p14="http://schemas.microsoft.com/office/powerpoint/2010/main" val="473478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C07458AD-797D-44BA-B538-366D777C8923}"/>
              </a:ext>
            </a:extLst>
          </p:cNvPr>
          <p:cNvPicPr>
            <a:picLocks noChangeAspect="1"/>
          </p:cNvPicPr>
          <p:nvPr/>
        </p:nvPicPr>
        <p:blipFill>
          <a:blip r:embed="rId2"/>
          <a:stretch>
            <a:fillRect/>
          </a:stretch>
        </p:blipFill>
        <p:spPr>
          <a:xfrm>
            <a:off x="0" y="0"/>
            <a:ext cx="12192000" cy="6857999"/>
          </a:xfrm>
          <a:prstGeom prst="rect">
            <a:avLst/>
          </a:prstGeom>
        </p:spPr>
      </p:pic>
      <p:sp>
        <p:nvSpPr>
          <p:cNvPr id="3" name="Прямоугольник 2">
            <a:extLst>
              <a:ext uri="{FF2B5EF4-FFF2-40B4-BE49-F238E27FC236}">
                <a16:creationId xmlns:a16="http://schemas.microsoft.com/office/drawing/2014/main" id="{6545F183-D7C0-4C9E-BCCA-0BB296488A4F}"/>
              </a:ext>
            </a:extLst>
          </p:cNvPr>
          <p:cNvSpPr/>
          <p:nvPr/>
        </p:nvSpPr>
        <p:spPr>
          <a:xfrm>
            <a:off x="70339" y="175846"/>
            <a:ext cx="12192000" cy="6924973"/>
          </a:xfrm>
          <a:prstGeom prst="rect">
            <a:avLst/>
          </a:prstGeom>
        </p:spPr>
        <p:txBody>
          <a:bodyPr wrap="square">
            <a:spAutoFit/>
          </a:bodyPr>
          <a:lstStyle/>
          <a:p>
            <a:r>
              <a:rPr lang="ru-RU" dirty="0"/>
              <a:t>  </a:t>
            </a:r>
            <a:r>
              <a:rPr lang="ru-RU" sz="2400" dirty="0" err="1">
                <a:latin typeface="Times New Roman" panose="02020603050405020304" pitchFamily="18" charset="0"/>
                <a:cs typeface="Times New Roman" panose="02020603050405020304" pitchFamily="18" charset="0"/>
              </a:rPr>
              <a:t>Bесна</a:t>
            </a:r>
            <a:r>
              <a:rPr lang="ru-RU" sz="2400" dirty="0">
                <a:latin typeface="Times New Roman" panose="02020603050405020304" pitchFamily="18" charset="0"/>
                <a:cs typeface="Times New Roman" panose="02020603050405020304" pitchFamily="18" charset="0"/>
              </a:rPr>
              <a:t> 2009 года, Майкл Джексон, недавно объявивший о возвращении на сцену и анонсировавший немыслимое количество концертов, усиленно готовится к выступлениям. Выясняется, что певец, мягко говоря, утратил былую форму и даже подзабыл "фирменные" танцевальные движения. Но титул короля поп-музыки обязывает Майкла Джексона сделать первоклассное шоу. Да и организаторы концертов не могут предъявить публике тень прежнего Джексона - это не только стало бы разочарованием для поклонников, но и привело бы к серьезным убыткам. Поэтому Майкл Джексон ежедневно проводит многочасовые репетиции, на которых выкладывается на полную катушку. </a:t>
            </a:r>
          </a:p>
          <a:p>
            <a:r>
              <a:rPr lang="ru-RU" sz="2400" dirty="0">
                <a:latin typeface="Times New Roman" panose="02020603050405020304" pitchFamily="18" charset="0"/>
                <a:cs typeface="Times New Roman" panose="02020603050405020304" pitchFamily="18" charset="0"/>
              </a:rPr>
              <a:t>  Уже тогда появляются слухи о том, что певец использует стимуляторы, чтобы выдерживать напряженный график. Это никого не беспокоит. Во-первых, такая ситуация не является редкостью в шоу-бизнесе, во-вторых, Джексон употреблял множество различных препаратов с молодого возраста. Тревожным признаком кажется разве что требование исполнителя, чтобы при нем неотлучно находился личный кардиолог. Но и это мало кого смущает: одни звезды повсюду таскают за собой консультантов по здоровому питанию, другие не разлучаются с тренерами или спортивными врачами на случай неожиданного растяжения связки, ну а пятидесятилетний Майкл Джексон всегда появляется в сопровождении кардиолога Конрада Мюррея.</a:t>
            </a:r>
          </a:p>
          <a:p>
            <a:endParaRPr lang="ru-RU" dirty="0"/>
          </a:p>
          <a:p>
            <a:endParaRPr lang="ru-RU" dirty="0"/>
          </a:p>
        </p:txBody>
      </p:sp>
    </p:spTree>
    <p:extLst>
      <p:ext uri="{BB962C8B-B14F-4D97-AF65-F5344CB8AC3E}">
        <p14:creationId xmlns:p14="http://schemas.microsoft.com/office/powerpoint/2010/main" val="2501649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9FB8F8B-206E-4F9E-A5D6-9DE1A7984329}"/>
              </a:ext>
            </a:extLst>
          </p:cNvPr>
          <p:cNvPicPr>
            <a:picLocks noChangeAspect="1"/>
          </p:cNvPicPr>
          <p:nvPr/>
        </p:nvPicPr>
        <p:blipFill>
          <a:blip r:embed="rId2"/>
          <a:stretch>
            <a:fillRect/>
          </a:stretch>
        </p:blipFill>
        <p:spPr>
          <a:xfrm>
            <a:off x="0" y="0"/>
            <a:ext cx="12192000" cy="6857999"/>
          </a:xfrm>
          <a:prstGeom prst="rect">
            <a:avLst/>
          </a:prstGeom>
        </p:spPr>
      </p:pic>
      <p:sp>
        <p:nvSpPr>
          <p:cNvPr id="3" name="Прямоугольник 2">
            <a:extLst>
              <a:ext uri="{FF2B5EF4-FFF2-40B4-BE49-F238E27FC236}">
                <a16:creationId xmlns:a16="http://schemas.microsoft.com/office/drawing/2014/main" id="{67DBAAD6-D39D-4FE4-8F26-12BA4B222AB9}"/>
              </a:ext>
            </a:extLst>
          </p:cNvPr>
          <p:cNvSpPr/>
          <p:nvPr/>
        </p:nvSpPr>
        <p:spPr>
          <a:xfrm>
            <a:off x="0" y="-66505"/>
            <a:ext cx="12192000" cy="6801862"/>
          </a:xfrm>
          <a:prstGeom prst="rect">
            <a:avLst/>
          </a:prstGeom>
        </p:spPr>
        <p:txBody>
          <a:bodyPr wrap="square">
            <a:spAutoFit/>
          </a:bodyPr>
          <a:lstStyle/>
          <a:p>
            <a:r>
              <a:rPr lang="ru-RU" sz="2200" dirty="0">
                <a:latin typeface="Times New Roman" panose="02020603050405020304" pitchFamily="18" charset="0"/>
                <a:cs typeface="Times New Roman" panose="02020603050405020304" pitchFamily="18" charset="0"/>
              </a:rPr>
              <a:t>Общеизвестен тот факт, что злоупотребление стимуляторами приводит к расстройству сна. А действие успокоительных и снотворных со временем ослабевает. К тому же, их побочные эффекты при пробуждении заставляют человека вновь прибегать к стимуляторам, и это замыкает круг. Подробностей того, как исполнитель скатывался ко все более сильным препаратам, нет, но, согласно отчету полиции, с середины мая Джексон каждый вечер получал 50 миллиграммов пропофола (торговое название - "</a:t>
            </a:r>
            <a:r>
              <a:rPr lang="ru-RU" sz="2200" dirty="0" err="1">
                <a:latin typeface="Times New Roman" panose="02020603050405020304" pitchFamily="18" charset="0"/>
                <a:cs typeface="Times New Roman" panose="02020603050405020304" pitchFamily="18" charset="0"/>
              </a:rPr>
              <a:t>Диприван</a:t>
            </a:r>
            <a:r>
              <a:rPr lang="ru-RU" sz="2200" dirty="0">
                <a:latin typeface="Times New Roman" panose="02020603050405020304" pitchFamily="18" charset="0"/>
                <a:cs typeface="Times New Roman" panose="02020603050405020304" pitchFamily="18" charset="0"/>
              </a:rPr>
              <a:t>") - очень сильного анестетика, который может использовать только врач-анестезиолог в больнице. За пределами медицинских учреждений давать пациентам этот препарат запрещено.</a:t>
            </a:r>
          </a:p>
          <a:p>
            <a:r>
              <a:rPr lang="ru-RU" sz="2200" dirty="0">
                <a:latin typeface="Times New Roman" panose="02020603050405020304" pitchFamily="18" charset="0"/>
                <a:cs typeface="Times New Roman" panose="02020603050405020304" pitchFamily="18" charset="0"/>
              </a:rPr>
              <a:t>В ночь на 25 июня Майкл Джексон по-прежнему не смыкает глаз и просит у Мюррея пропофол, который так хорошо помогал ему заснуть. </a:t>
            </a:r>
          </a:p>
          <a:p>
            <a:r>
              <a:rPr lang="ru-RU" sz="2200" dirty="0">
                <a:latin typeface="Times New Roman" panose="02020603050405020304" pitchFamily="18" charset="0"/>
                <a:cs typeface="Times New Roman" panose="02020603050405020304" pitchFamily="18" charset="0"/>
              </a:rPr>
              <a:t>Наконец, в 10:40 утра Конрад Мюррей поддается на уговоры и дает Джексону 25 миллиграммов пропофола (это намного меньше дозы, необходимой для наркоза перед операцией).</a:t>
            </a:r>
          </a:p>
          <a:p>
            <a:r>
              <a:rPr lang="ru-RU" sz="2200" dirty="0">
                <a:latin typeface="Times New Roman" panose="02020603050405020304" pitchFamily="18" charset="0"/>
                <a:cs typeface="Times New Roman" panose="02020603050405020304" pitchFamily="18" charset="0"/>
              </a:rPr>
              <a:t> Врач не испытывает серьезных опасений за жизнь знаменитого пациента - несколько дней назад он уже вводил ему примерно такую же комбинацию препаратов. Действительно, Джексон засыпает, а Мюррей получает короткую передышку - он не спал столько же, сколько его пациент. Доктор отлучается на несколько минут, а когда он возвращается, Джексон уже не дышит.</a:t>
            </a:r>
          </a:p>
          <a:p>
            <a:r>
              <a:rPr lang="ru-RU" sz="2200" dirty="0">
                <a:latin typeface="Times New Roman" panose="02020603050405020304" pitchFamily="18" charset="0"/>
                <a:cs typeface="Times New Roman" panose="02020603050405020304" pitchFamily="18" charset="0"/>
              </a:rPr>
              <a:t>Тем не менее,  судмедэксперты из Лос-Анджелеса рассматривают смерть Майкла Джексона как убийство. Вопрос лишь в том, преднамеренное или нет. Повторять многочисленные догадки о том, кому могла быть выгодна эта смерть, не имеет смысла.</a:t>
            </a:r>
          </a:p>
          <a:p>
            <a:endParaRPr lang="ru-RU" dirty="0"/>
          </a:p>
        </p:txBody>
      </p:sp>
    </p:spTree>
    <p:extLst>
      <p:ext uri="{BB962C8B-B14F-4D97-AF65-F5344CB8AC3E}">
        <p14:creationId xmlns:p14="http://schemas.microsoft.com/office/powerpoint/2010/main" val="1721504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C774FDAF-B80D-4937-A95D-7FA7C2C0FB8D}"/>
              </a:ext>
            </a:extLst>
          </p:cNvPr>
          <p:cNvPicPr>
            <a:picLocks noChangeAspect="1"/>
          </p:cNvPicPr>
          <p:nvPr/>
        </p:nvPicPr>
        <p:blipFill>
          <a:blip r:embed="rId2"/>
          <a:stretch>
            <a:fillRect/>
          </a:stretch>
        </p:blipFill>
        <p:spPr>
          <a:xfrm>
            <a:off x="0" y="0"/>
            <a:ext cx="12192000" cy="6857999"/>
          </a:xfrm>
          <a:prstGeom prst="rect">
            <a:avLst/>
          </a:prstGeom>
        </p:spPr>
      </p:pic>
      <p:pic>
        <p:nvPicPr>
          <p:cNvPr id="5" name="Рисунок 4">
            <a:extLst>
              <a:ext uri="{FF2B5EF4-FFF2-40B4-BE49-F238E27FC236}">
                <a16:creationId xmlns:a16="http://schemas.microsoft.com/office/drawing/2014/main" id="{86F956EA-78A1-4EF4-A82E-B4135C5ABEB4}"/>
              </a:ext>
            </a:extLst>
          </p:cNvPr>
          <p:cNvPicPr>
            <a:picLocks noChangeAspect="1"/>
          </p:cNvPicPr>
          <p:nvPr/>
        </p:nvPicPr>
        <p:blipFill>
          <a:blip r:embed="rId3"/>
          <a:stretch>
            <a:fillRect/>
          </a:stretch>
        </p:blipFill>
        <p:spPr>
          <a:xfrm>
            <a:off x="4122143" y="1675531"/>
            <a:ext cx="3867151" cy="5156201"/>
          </a:xfrm>
          <a:prstGeom prst="rect">
            <a:avLst/>
          </a:prstGeom>
        </p:spPr>
      </p:pic>
      <p:sp>
        <p:nvSpPr>
          <p:cNvPr id="6" name="Прямоугольник 5">
            <a:extLst>
              <a:ext uri="{FF2B5EF4-FFF2-40B4-BE49-F238E27FC236}">
                <a16:creationId xmlns:a16="http://schemas.microsoft.com/office/drawing/2014/main" id="{F30AF920-EC53-46AE-8B6E-019E3D23F489}"/>
              </a:ext>
            </a:extLst>
          </p:cNvPr>
          <p:cNvSpPr/>
          <p:nvPr/>
        </p:nvSpPr>
        <p:spPr>
          <a:xfrm>
            <a:off x="695325" y="-26263"/>
            <a:ext cx="12192000" cy="584775"/>
          </a:xfrm>
          <a:prstGeom prst="rect">
            <a:avLst/>
          </a:prstGeom>
        </p:spPr>
        <p:txBody>
          <a:bodyPr wrap="square">
            <a:spAutoFit/>
          </a:bodyPr>
          <a:lstStyle/>
          <a:p>
            <a:r>
              <a:rPr lang="ru-RU" sz="3200" b="1" dirty="0">
                <a:latin typeface="Times New Roman" panose="02020603050405020304" pitchFamily="18" charset="0"/>
                <a:cs typeface="Times New Roman" panose="02020603050405020304" pitchFamily="18" charset="0"/>
              </a:rPr>
              <a:t>Памятники Майклу Джексону стоят в некоторых городах</a:t>
            </a:r>
          </a:p>
        </p:txBody>
      </p:sp>
      <p:pic>
        <p:nvPicPr>
          <p:cNvPr id="7" name="Рисунок 6">
            <a:extLst>
              <a:ext uri="{FF2B5EF4-FFF2-40B4-BE49-F238E27FC236}">
                <a16:creationId xmlns:a16="http://schemas.microsoft.com/office/drawing/2014/main" id="{0321F9A2-2403-4145-83D3-EB9847E200CD}"/>
              </a:ext>
            </a:extLst>
          </p:cNvPr>
          <p:cNvPicPr>
            <a:picLocks noChangeAspect="1"/>
          </p:cNvPicPr>
          <p:nvPr/>
        </p:nvPicPr>
        <p:blipFill>
          <a:blip r:embed="rId4"/>
          <a:stretch>
            <a:fillRect/>
          </a:stretch>
        </p:blipFill>
        <p:spPr>
          <a:xfrm>
            <a:off x="150217" y="1675531"/>
            <a:ext cx="3800476" cy="5182468"/>
          </a:xfrm>
          <a:prstGeom prst="rect">
            <a:avLst/>
          </a:prstGeom>
        </p:spPr>
      </p:pic>
      <p:pic>
        <p:nvPicPr>
          <p:cNvPr id="8" name="Рисунок 7">
            <a:extLst>
              <a:ext uri="{FF2B5EF4-FFF2-40B4-BE49-F238E27FC236}">
                <a16:creationId xmlns:a16="http://schemas.microsoft.com/office/drawing/2014/main" id="{D78B8342-C97B-42EF-9531-AA11F2EEDCFF}"/>
              </a:ext>
            </a:extLst>
          </p:cNvPr>
          <p:cNvPicPr>
            <a:picLocks noChangeAspect="1"/>
          </p:cNvPicPr>
          <p:nvPr/>
        </p:nvPicPr>
        <p:blipFill>
          <a:blip r:embed="rId5"/>
          <a:stretch>
            <a:fillRect/>
          </a:stretch>
        </p:blipFill>
        <p:spPr>
          <a:xfrm>
            <a:off x="8134351" y="1688664"/>
            <a:ext cx="3912592" cy="5182468"/>
          </a:xfrm>
          <a:prstGeom prst="rect">
            <a:avLst/>
          </a:prstGeom>
        </p:spPr>
      </p:pic>
    </p:spTree>
    <p:extLst>
      <p:ext uri="{BB962C8B-B14F-4D97-AF65-F5344CB8AC3E}">
        <p14:creationId xmlns:p14="http://schemas.microsoft.com/office/powerpoint/2010/main" val="153575373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923</Words>
  <Application>Microsoft Office PowerPoint</Application>
  <PresentationFormat>Широкоэкранный</PresentationFormat>
  <Paragraphs>17</Paragraphs>
  <Slides>9</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9</vt:i4>
      </vt:variant>
    </vt:vector>
  </HeadingPairs>
  <TitlesOfParts>
    <vt:vector size="15" baseType="lpstr">
      <vt:lpstr>Arial</vt:lpstr>
      <vt:lpstr>Calibri</vt:lpstr>
      <vt:lpstr>Calibri Light</vt:lpstr>
      <vt:lpstr>Gabriola</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Семья Зингер</dc:creator>
  <cp:lastModifiedBy>Семья Зингер</cp:lastModifiedBy>
  <cp:revision>8</cp:revision>
  <dcterms:created xsi:type="dcterms:W3CDTF">2019-01-08T08:00:47Z</dcterms:created>
  <dcterms:modified xsi:type="dcterms:W3CDTF">2019-01-08T09:15:21Z</dcterms:modified>
</cp:coreProperties>
</file>