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D6AB4E-2394-4BBE-BA54-0A1EE7C6D84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8E58AFD-C861-4D81-B7AD-E8E4B242F46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83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«Зимние красоты»</a:t>
            </a:r>
            <a:endParaRPr lang="ru-RU" sz="9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6" y="0"/>
            <a:ext cx="9258326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90118_174639.jpg"/>
          <p:cNvPicPr/>
          <p:nvPr/>
        </p:nvPicPr>
        <p:blipFill>
          <a:blip r:embed="rId3" cstate="print"/>
          <a:srcRect l="25165" t="10978" r="33159" b="15795"/>
          <a:stretch>
            <a:fillRect/>
          </a:stretch>
        </p:blipFill>
        <p:spPr bwMode="auto">
          <a:xfrm rot="5130949">
            <a:off x="2357421" y="500043"/>
            <a:ext cx="4214844" cy="56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8326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90118_174559.jpg"/>
          <p:cNvPicPr/>
          <p:nvPr/>
        </p:nvPicPr>
        <p:blipFill>
          <a:blip r:embed="rId3" cstate="print"/>
          <a:srcRect l="23207" t="8014" r="33170" b="5345"/>
          <a:stretch>
            <a:fillRect/>
          </a:stretch>
        </p:blipFill>
        <p:spPr bwMode="auto">
          <a:xfrm rot="16200000" flipH="1" flipV="1">
            <a:off x="2250265" y="464323"/>
            <a:ext cx="49292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8326" cy="685800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21481" t="11546" r="27064" b="12965"/>
          <a:stretch>
            <a:fillRect/>
          </a:stretch>
        </p:blipFill>
        <p:spPr bwMode="auto">
          <a:xfrm rot="10800000">
            <a:off x="1428728" y="714356"/>
            <a:ext cx="6535521" cy="53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8326" cy="68580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15132" t="-4617" r="7526"/>
          <a:stretch>
            <a:fillRect/>
          </a:stretch>
        </p:blipFill>
        <p:spPr bwMode="auto">
          <a:xfrm>
            <a:off x="1285852" y="857232"/>
            <a:ext cx="657229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</TotalTime>
  <Words>0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    «Зимние красоты»</vt:lpstr>
      <vt:lpstr>Слайд 2</vt:lpstr>
      <vt:lpstr>Слайд 3</vt:lpstr>
      <vt:lpstr>Слайд 4</vt:lpstr>
      <vt:lpstr>Слайд 5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«Зимние красоты»</dc:title>
  <dc:creator>Дмитрий Каленюк</dc:creator>
  <cp:lastModifiedBy>Дмитрий Каленюк</cp:lastModifiedBy>
  <cp:revision>3</cp:revision>
  <dcterms:created xsi:type="dcterms:W3CDTF">2019-01-22T16:55:39Z</dcterms:created>
  <dcterms:modified xsi:type="dcterms:W3CDTF">2019-01-22T17:23:46Z</dcterms:modified>
</cp:coreProperties>
</file>