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6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6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9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3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2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3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EC5B-0B60-45EE-8E94-AA5BA360E142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BA6C-29E5-4429-B224-D825E69E2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images.designtrends.com/wp-content/uploads/2016/04/11122817/Vast-Fields-and-Fog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300" y="105568"/>
            <a:ext cx="9144000" cy="150653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glow rad="88900">
                    <a:schemeClr val="bg1">
                      <a:alpha val="40000"/>
                    </a:schemeClr>
                  </a:glow>
                </a:effectLst>
              </a:rPr>
              <a:t>Presentation</a:t>
            </a:r>
            <a:endParaRPr lang="ru-RU" sz="4800" b="1" dirty="0">
              <a:effectLst>
                <a:glow rad="889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285090"/>
            <a:ext cx="9144000" cy="1655762"/>
          </a:xfrm>
          <a:effectLst>
            <a:glow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effectLst>
                  <a:glow rad="76200">
                    <a:schemeClr val="bg1"/>
                  </a:glow>
                </a:effectLst>
              </a:rPr>
              <a:t>The British agriculture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7700" y="4982137"/>
            <a:ext cx="6096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Bulgakova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P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i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year student,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biotechnology and veterinary medicine,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Orel state agricultural university them. N. V.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Parahina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Russia, Orel.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Neizvesten_-_Zvuki_ferm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75" y="6016064"/>
            <a:ext cx="609600" cy="609600"/>
          </a:xfrm>
          <a:prstGeom prst="rect">
            <a:avLst/>
          </a:prstGeom>
        </p:spPr>
      </p:pic>
      <p:pic>
        <p:nvPicPr>
          <p:cNvPr id="3080" name="Picture 8" descr="http://sunveter.ru/uploads/posts/2014-07/1406051810_horse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370779"/>
            <a:ext cx="2524125" cy="22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laycast.ru/uploads/2016/12/04/2076156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9" y="5431344"/>
            <a:ext cx="1460501" cy="11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bkhaz-project.ru/wp-content/uploads/2015/10/%D1%81%D0%B5%D0%BB%D1%8C%D1%81%D0%BA%D0%B8%D0%B9-%D1%82%D1%83%D1%80%D0%B8%D0%B7%D0%BC-%D0%B3%D0%B5%D1%80%D0%BC%D0%B0%D0%BD%D0%B8%D1%8F.jp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2438400"/>
          </a:xfrm>
          <a:solidFill>
            <a:schemeClr val="accent4">
              <a:alpha val="53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general, small farms dominate in the country</a:t>
            </a:r>
            <a:r>
              <a:rPr lang="en-US" sz="6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6" name="Picture 12" descr="http://animashki.kak2z.org/pic/3/jivotniea-3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16" y="4486627"/>
            <a:ext cx="2148417" cy="25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boi.ws/filters/vibrance_11_9813_oboi_kukuruznoe_pole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694266"/>
            <a:ext cx="10515600" cy="2980267"/>
          </a:xfrm>
          <a:prstGeom prst="rect">
            <a:avLst/>
          </a:prstGeom>
          <a:solidFill>
            <a:schemeClr val="accent4">
              <a:alpha val="5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main types of farming in Great Britain: pastoral, arable and mixed</a:t>
            </a:r>
            <a:endParaRPr lang="ru-RU" sz="60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iliconrepublic.com/wp-content/uploads/2015/07/farm-shutterstock_139643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07533" y="524653"/>
            <a:ext cx="10346266" cy="2328333"/>
          </a:xfrm>
          <a:solidFill>
            <a:schemeClr val="accent4">
              <a:alpha val="53000"/>
            </a:schemeClr>
          </a:solidFill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Livestock </a:t>
            </a:r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is of great importance. On most farms it is presented by dairy or beef cattle and </a:t>
            </a:r>
            <a:r>
              <a:rPr lang="en-US" sz="60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sheep.</a:t>
            </a:r>
            <a:endParaRPr lang="ru-RU" sz="60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justclickit.ru/flash/anim/anim%20(1975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6534"/>
            <a:ext cx="2455333" cy="25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allpaperstock.net/spring-field_wallpapers_37578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4" name="Picture 188" descr="http://newsbel.by/wp-content/uploads/2014/08/newsbel.by-17.08.2014-QQ6b857gjfOdMjQSAD5IPbftsowvuC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0" y="1579914"/>
            <a:ext cx="3325156" cy="233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6" name="Picture 190" descr="http://kccc.ru/sites/default/files/images/handbooks/main_cultures/beta_vulga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3" y="1601072"/>
            <a:ext cx="2929467" cy="247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8" name="Picture 192" descr="http://crosti.ru/patterns/00/07/b8/82b56bc438/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57" y="3173234"/>
            <a:ext cx="3536685" cy="244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" name="Picture 194" descr="https://im0-tub-ru.yandex.net/i?id=ee1641052c2637a36634ef64dcd74f2d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2" y="419804"/>
            <a:ext cx="3536685" cy="233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2" name="Picture 196" descr="http://www.gifki.org/data/media/288/ovtsa-i-ovechka-animatsionnaya-kartinka-011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468" y="4897810"/>
            <a:ext cx="1064132" cy="15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4" name="Picture 198" descr="http://i6.glitter-graphics.org/pub/1845/1845756o1pg613okk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6" y="5203008"/>
            <a:ext cx="1965764" cy="13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motto.net.ua/pic/201506/1280x1024/motto.net.ua-971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363133" y="1690688"/>
            <a:ext cx="10185400" cy="2573866"/>
          </a:xfrm>
          <a:prstGeom prst="rect">
            <a:avLst/>
          </a:prstGeom>
          <a:solidFill>
            <a:schemeClr val="accent4">
              <a:alpha val="53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Britain is self-sufficient in milk, eggs, meat, potatoes and</a:t>
            </a:r>
          </a:p>
          <a:p>
            <a:pPr marL="0" indent="0" algn="ctr">
              <a:buNone/>
            </a:pPr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wheat. But it usually imports butter, cheese, sugar and some other agricultural products.</a:t>
            </a:r>
          </a:p>
        </p:txBody>
      </p:sp>
      <p:pic>
        <p:nvPicPr>
          <p:cNvPr id="1038" name="Picture 14" descr="http://justclickit.ru/flash/tech/tech%20(338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4395524"/>
            <a:ext cx="3248025" cy="23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paperswide.com/download/hay_bale-wallpaper-2560x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771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THANK </a:t>
            </a:r>
            <a:r>
              <a:rPr lang="en-US" dirty="0"/>
              <a:t>YOU FOR YOUR ATTENTION!</a:t>
            </a:r>
            <a:endParaRPr lang="ru-RU" dirty="0"/>
          </a:p>
        </p:txBody>
      </p:sp>
      <p:pic>
        <p:nvPicPr>
          <p:cNvPr id="2" name="Picture 2" descr="http://www.playcast.ru/uploads/2014/06/26/90525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ydarley.co.uk/uploads/1/1/8/3/11830060/1614171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129">
            <a:off x="62619" y="4281697"/>
            <a:ext cx="1891307" cy="14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123</Words>
  <Application>Microsoft Office PowerPoint</Application>
  <PresentationFormat>Широкоэкранный</PresentationFormat>
  <Paragraphs>14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vetal</dc:creator>
  <cp:lastModifiedBy>vetal</cp:lastModifiedBy>
  <cp:revision>20</cp:revision>
  <dcterms:created xsi:type="dcterms:W3CDTF">2017-10-26T12:19:27Z</dcterms:created>
  <dcterms:modified xsi:type="dcterms:W3CDTF">2017-11-26T15:28:34Z</dcterms:modified>
</cp:coreProperties>
</file>