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3" r:id="rId4"/>
    <p:sldId id="264" r:id="rId5"/>
    <p:sldId id="265" r:id="rId6"/>
    <p:sldId id="260" r:id="rId7"/>
    <p:sldId id="266" r:id="rId8"/>
    <p:sldId id="267" r:id="rId9"/>
    <p:sldId id="268" r:id="rId10"/>
    <p:sldId id="269" r:id="rId11"/>
    <p:sldId id="270" r:id="rId12"/>
    <p:sldId id="273" r:id="rId13"/>
    <p:sldId id="274" r:id="rId14"/>
    <p:sldId id="275" r:id="rId15"/>
    <p:sldId id="276" r:id="rId16"/>
    <p:sldId id="277" r:id="rId17"/>
    <p:sldId id="280" r:id="rId18"/>
    <p:sldId id="278" r:id="rId19"/>
    <p:sldId id="279" r:id="rId20"/>
    <p:sldId id="282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3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9A3FD0-7C66-47DA-A6AD-C1171186215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604994-E487-485F-87CD-D9267055C226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3FD0-7C66-47DA-A6AD-C1171186215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4994-E487-485F-87CD-D9267055C22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3FD0-7C66-47DA-A6AD-C1171186215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4994-E487-485F-87CD-D9267055C22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3FD0-7C66-47DA-A6AD-C1171186215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4994-E487-485F-87CD-D9267055C2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3FD0-7C66-47DA-A6AD-C1171186215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4994-E487-485F-87CD-D9267055C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3FD0-7C66-47DA-A6AD-C1171186215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4994-E487-485F-87CD-D9267055C22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3FD0-7C66-47DA-A6AD-C1171186215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4994-E487-485F-87CD-D9267055C226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3FD0-7C66-47DA-A6AD-C1171186215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4994-E487-485F-87CD-D9267055C226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3FD0-7C66-47DA-A6AD-C1171186215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4994-E487-485F-87CD-D9267055C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3FD0-7C66-47DA-A6AD-C1171186215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4994-E487-485F-87CD-D9267055C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3FD0-7C66-47DA-A6AD-C1171186215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4994-E487-485F-87CD-D9267055C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E9A3FD0-7C66-47DA-A6AD-C11711862156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5604994-E487-485F-87CD-D9267055C2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24944"/>
            <a:ext cx="9001000" cy="1731982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8000" b="1" dirty="0" smtClean="0">
                <a:solidFill>
                  <a:schemeClr val="bg2">
                    <a:lumMod val="25000"/>
                  </a:schemeClr>
                </a:solidFill>
                <a:latin typeface="Christmas ScriptC" pitchFamily="34" charset="0"/>
              </a:rPr>
              <a:t>«</a:t>
            </a:r>
            <a:r>
              <a:rPr lang="ru-RU" sz="8000" b="1" dirty="0">
                <a:solidFill>
                  <a:schemeClr val="bg2">
                    <a:lumMod val="25000"/>
                  </a:schemeClr>
                </a:solidFill>
                <a:latin typeface="Christmas ScriptC" pitchFamily="34" charset="0"/>
              </a:rPr>
              <a:t>Край </a:t>
            </a:r>
            <a:r>
              <a:rPr lang="ru-RU" sz="8000" b="1" dirty="0" smtClean="0">
                <a:solidFill>
                  <a:schemeClr val="bg2">
                    <a:lumMod val="25000"/>
                  </a:schemeClr>
                </a:solidFill>
                <a:latin typeface="Christmas ScriptC" pitchFamily="34" charset="0"/>
              </a:rPr>
              <a:t>мой, Пензенский</a:t>
            </a:r>
            <a:r>
              <a:rPr lang="ru-RU" sz="8000" b="1" dirty="0">
                <a:solidFill>
                  <a:schemeClr val="bg2">
                    <a:lumMod val="25000"/>
                  </a:schemeClr>
                </a:solidFill>
                <a:latin typeface="Christmas ScriptC" pitchFamily="34" charset="0"/>
              </a:rPr>
              <a:t>»</a:t>
            </a:r>
            <a:br>
              <a:rPr lang="ru-RU" sz="8000" b="1" dirty="0">
                <a:solidFill>
                  <a:schemeClr val="bg2">
                    <a:lumMod val="25000"/>
                  </a:schemeClr>
                </a:solidFill>
                <a:latin typeface="Christmas ScriptC" pitchFamily="34" charset="0"/>
              </a:rPr>
            </a:br>
            <a:endParaRPr lang="ru-RU" sz="8000" b="1" dirty="0">
              <a:solidFill>
                <a:schemeClr val="bg2">
                  <a:lumMod val="25000"/>
                </a:schemeClr>
              </a:solidFill>
              <a:latin typeface="Christmas Script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767862"/>
            <a:ext cx="7632848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викторина</a:t>
            </a:r>
          </a:p>
          <a:p>
            <a:pPr algn="r"/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Подготовила: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/>
              </a:rPr>
              <a:t>Дмитриева Л.В.</a:t>
            </a:r>
          </a:p>
          <a:p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667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детский сад № 10 г. Пензы «Калейдоскоп»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9305" y="6021288"/>
            <a:ext cx="1563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Пенза - 2019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5" y="764704"/>
            <a:ext cx="82809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Какой район нашей области славится своими музеями?</a:t>
            </a:r>
          </a:p>
          <a:p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096" y="1767924"/>
            <a:ext cx="371316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860" y="2060067"/>
            <a:ext cx="36703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6517" y="5229200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Белинский район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6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799" y="764703"/>
            <a:ext cx="82809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Где на территории Пензенской области находится старейший музей стеклоделия и хрустального производства России?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6246" y="1622654"/>
            <a:ext cx="5280025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5235249"/>
            <a:ext cx="2159769" cy="144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349" y="5345082"/>
            <a:ext cx="2240057" cy="125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6459" y="5247299"/>
            <a:ext cx="1819598" cy="136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4568" y="4865917"/>
            <a:ext cx="562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В г. Никольске находится Музей стекла и хрусталя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690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2" y="0"/>
            <a:ext cx="3530600" cy="73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3776" y="26064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За всю историю Пензенской губернии царствующие особы посещали Пензу дважды. Назовите их.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1412776"/>
            <a:ext cx="2921000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588118"/>
            <a:ext cx="3255963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1014" y="5517232"/>
            <a:ext cx="1291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Николай 1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5579955"/>
            <a:ext cx="2492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Цесаревич Александр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40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2" y="0"/>
            <a:ext cx="3530600" cy="73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3776" y="26064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Наш зоопарк 12 – й по счету в России. В 2021 г. он отмечает юбилей. Какой?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653" y="1340769"/>
            <a:ext cx="5958699" cy="446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64899" y="6093296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40 лет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578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2" y="0"/>
            <a:ext cx="3530600" cy="73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3776" y="26064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В 1991 г. в Пензе открыт Дом – музей нашего земляка – выдающегося историка. Назовите имя этого ученого.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387115"/>
            <a:ext cx="5334907" cy="4190327"/>
          </a:xfrm>
          <a:prstGeom prst="rect">
            <a:avLst/>
          </a:prstGeom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602481"/>
            <a:ext cx="1944589" cy="24415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1107" y="6021288"/>
            <a:ext cx="2075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В. О. Ключевский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06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2" y="0"/>
            <a:ext cx="3530600" cy="73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4384" y="260648"/>
            <a:ext cx="8741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Какое событие отражает огромное мозаичное панно на ул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. Московской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4653136"/>
            <a:ext cx="3623482" cy="19228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838515"/>
            <a:ext cx="5400600" cy="4497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33552" y="56489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Восстание крестьян </a:t>
            </a:r>
            <a:r>
              <a:rPr lang="ru-RU" b="1" dirty="0" smtClean="0"/>
              <a:t>в селе </a:t>
            </a:r>
            <a:r>
              <a:rPr lang="ru-RU" b="1" dirty="0" err="1" smtClean="0"/>
              <a:t>Кандиевка</a:t>
            </a:r>
            <a:r>
              <a:rPr lang="ru-RU" b="1" dirty="0" smtClean="0"/>
              <a:t> </a:t>
            </a:r>
            <a:r>
              <a:rPr lang="ru-RU" b="1" dirty="0" err="1" smtClean="0"/>
              <a:t>Башмаковского</a:t>
            </a:r>
            <a:r>
              <a:rPr lang="ru-RU" b="1" dirty="0" smtClean="0"/>
              <a:t> района, </a:t>
            </a:r>
            <a:r>
              <a:rPr lang="ru-RU" b="1" dirty="0"/>
              <a:t>где впервые подняли красный флаг</a:t>
            </a:r>
          </a:p>
        </p:txBody>
      </p:sp>
    </p:spTree>
    <p:extLst>
      <p:ext uri="{BB962C8B-B14F-4D97-AF65-F5344CB8AC3E}">
        <p14:creationId xmlns:p14="http://schemas.microsoft.com/office/powerpoint/2010/main" val="12155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2" y="0"/>
            <a:ext cx="3530600" cy="73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3776" y="26064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Имя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художника Константина Аполлоновича Савицкого носят училище и музей  в Пензе.  Назовите их.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3776" y="692696"/>
            <a:ext cx="1692815" cy="25560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026832"/>
            <a:ext cx="3960440" cy="264029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405" y="3763670"/>
            <a:ext cx="3960440" cy="289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93845" y="1484784"/>
            <a:ext cx="2870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Пензенское</a:t>
            </a:r>
          </a:p>
          <a:p>
            <a:pPr algn="ctr"/>
            <a:r>
              <a:rPr lang="ru-RU" b="1" dirty="0" smtClean="0"/>
              <a:t> художественное училище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69758" y="4797151"/>
            <a:ext cx="2519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Пензенская областная</a:t>
            </a:r>
          </a:p>
          <a:p>
            <a:pPr algn="ctr"/>
            <a:r>
              <a:rPr lang="ru-RU" b="1" dirty="0" smtClean="0"/>
              <a:t> картинная галерея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6576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2" y="0"/>
            <a:ext cx="3530600" cy="73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5841" y="260648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Жители одного из сёл Пензенской области рассказывают о том, что выкапывают игрушки везде, когда копают огород и просто под ногами. Эти игрушки дают детям посвистеть,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поиграть,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и это такая радость.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Как вы думаете, о каком селе идет речь и что это за игрушки?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7" y="1988840"/>
            <a:ext cx="411755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6" y="4005064"/>
            <a:ext cx="1682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Село Абашево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00755"/>
            <a:ext cx="2981325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861" y="4476453"/>
            <a:ext cx="3084513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232646"/>
            <a:ext cx="136525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40643">
            <a:off x="615841" y="2254329"/>
            <a:ext cx="172561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9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2" y="0"/>
            <a:ext cx="3530600" cy="73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3776" y="260648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Назовите самый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крупный водоём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Сурского края.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3" y="909555"/>
            <a:ext cx="3696615" cy="27717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891644"/>
            <a:ext cx="2841779" cy="3789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861045"/>
            <a:ext cx="3696615" cy="2772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41" y="660758"/>
            <a:ext cx="8991755" cy="59727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83768" y="1268762"/>
            <a:ext cx="4667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Сурское водохранилище или Сурское море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2095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2" y="0"/>
            <a:ext cx="3530600" cy="73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3776" y="26064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В нашем городе есть удивительный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сказочный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уголок,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где цветут цветы и поют птицы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!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Как вы думаете, что это за место?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4400" y="6392819"/>
            <a:ext cx="6012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Ботанический </a:t>
            </a:r>
            <a:r>
              <a:rPr lang="ru-RU" b="1" dirty="0" smtClean="0"/>
              <a:t>сад имени </a:t>
            </a:r>
            <a:r>
              <a:rPr lang="ru-RU" b="1" dirty="0"/>
              <a:t>Ивана Ивановича </a:t>
            </a:r>
            <a:r>
              <a:rPr lang="ru-RU" b="1" dirty="0" err="1"/>
              <a:t>Спрыгина</a:t>
            </a:r>
            <a:r>
              <a:rPr lang="ru-RU" b="1" dirty="0"/>
              <a:t>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230" y="1331318"/>
            <a:ext cx="4536504" cy="31542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9078" y="768479"/>
            <a:ext cx="1424288" cy="17743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603" y="934596"/>
            <a:ext cx="2049397" cy="2732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6" y="4581128"/>
            <a:ext cx="2620549" cy="14740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522" y="4725144"/>
            <a:ext cx="2447256" cy="16299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733" y="4639355"/>
            <a:ext cx="2544017" cy="169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3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79" y="0"/>
            <a:ext cx="3528392" cy="7331496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5124"/>
            <a:ext cx="8221183" cy="520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08249" y="430409"/>
            <a:ext cx="6035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Назовите дату образования Пензенской области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5805264"/>
            <a:ext cx="6516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4 февраля 1939</a:t>
            </a:r>
            <a:r>
              <a:rPr lang="ru-RU" dirty="0" smtClean="0"/>
              <a:t> была образована Пензенская область, существующая до сегодняшнего дня.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21175" y="4653137"/>
            <a:ext cx="204676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Пензенская область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>
            <a:stCxn id="2052" idx="1"/>
            <a:endCxn id="2052" idx="1"/>
          </p:cNvCxnSpPr>
          <p:nvPr/>
        </p:nvCxnSpPr>
        <p:spPr>
          <a:xfrm>
            <a:off x="1043608" y="273759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393471" y="3521733"/>
            <a:ext cx="306321" cy="1131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5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2" y="0"/>
            <a:ext cx="3530600" cy="73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08" y="253452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Перечислите площади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г. Пензы 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12" y="730770"/>
            <a:ext cx="2430085" cy="18225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07" y="2837987"/>
            <a:ext cx="2386513" cy="17898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784723"/>
            <a:ext cx="3233936" cy="18217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677598"/>
            <a:ext cx="2571878" cy="19289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445" y="2788523"/>
            <a:ext cx="3148025" cy="188881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436" y="2896628"/>
            <a:ext cx="2488672" cy="180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12" y="4883061"/>
            <a:ext cx="2607704" cy="170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919" y="4832240"/>
            <a:ext cx="3148025" cy="18643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436" y="4813659"/>
            <a:ext cx="2463811" cy="18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563" y="3175"/>
            <a:ext cx="92551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213009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andra Script" pitchFamily="66" charset="0"/>
              </a:rPr>
              <a:t>Любите свой край, делайте его лучше, красивее!</a:t>
            </a:r>
          </a:p>
        </p:txBody>
      </p:sp>
    </p:spTree>
    <p:extLst>
      <p:ext uri="{BB962C8B-B14F-4D97-AF65-F5344CB8AC3E}">
        <p14:creationId xmlns:p14="http://schemas.microsoft.com/office/powerpoint/2010/main" val="33830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79" y="0"/>
            <a:ext cx="3528392" cy="73314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41084" y="404664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Сколько районов входит в состав Пензенской области?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13" b="100000" l="727" r="9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547" y="404664"/>
            <a:ext cx="7813833" cy="52068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4497" y="908720"/>
            <a:ext cx="17174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28 районов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564847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Какие районы вы можете назвать?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671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379" y="0"/>
            <a:ext cx="3528392" cy="73314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404664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Назовите крупные города Пензенской области?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80" y="1124745"/>
            <a:ext cx="8052094" cy="4896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88224" y="2132855"/>
            <a:ext cx="997454" cy="307777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Никольск</a:t>
            </a:r>
            <a:endParaRPr lang="ru-RU" sz="1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71593" y="3609262"/>
            <a:ext cx="960199" cy="338554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Кузнецк</a:t>
            </a:r>
            <a:endParaRPr lang="ru-RU" sz="1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2973" y="5301208"/>
            <a:ext cx="949106" cy="307777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Сердобск</a:t>
            </a:r>
            <a:endParaRPr lang="ru-RU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5571" y="1418662"/>
            <a:ext cx="962186" cy="307777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Наровчат</a:t>
            </a:r>
            <a:endParaRPr lang="ru-RU" sz="1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92405" y="3265240"/>
            <a:ext cx="899349" cy="307777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Каменка</a:t>
            </a:r>
            <a:endParaRPr lang="ru-RU" sz="1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60924" y="2286743"/>
            <a:ext cx="1431481" cy="307777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Нижний Ломов</a:t>
            </a:r>
            <a:endParaRPr lang="ru-RU" sz="1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93810" y="3793927"/>
            <a:ext cx="683520" cy="307777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Сурск</a:t>
            </a:r>
            <a:endParaRPr lang="ru-RU" sz="1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93840" y="2708920"/>
            <a:ext cx="892424" cy="307777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Мокшан</a:t>
            </a:r>
            <a:endParaRPr lang="ru-RU" sz="1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570" y="3259720"/>
            <a:ext cx="984437" cy="307777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Городище</a:t>
            </a:r>
            <a:endParaRPr lang="ru-RU" sz="1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13733" y="3944484"/>
            <a:ext cx="1085554" cy="307777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Белинский</a:t>
            </a:r>
            <a:endParaRPr lang="ru-RU" sz="1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7412" y="1721985"/>
            <a:ext cx="1619098" cy="307777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Беднодемьяновск</a:t>
            </a:r>
            <a:endParaRPr lang="ru-RU" sz="1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1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113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Пензенская область по составу населения многонациональна.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Назовите основные народности, населяющие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Сурский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край.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30" y="40623"/>
            <a:ext cx="3530600" cy="733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747828"/>
            <a:ext cx="2171861" cy="2676465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9041" y="1232557"/>
            <a:ext cx="2667826" cy="212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6036" y="1207855"/>
            <a:ext cx="2736304" cy="21238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649" y="3747828"/>
            <a:ext cx="2209800" cy="2933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437" y="4005064"/>
            <a:ext cx="2703049" cy="24192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1232557"/>
            <a:ext cx="992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русские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86048" y="1417223"/>
            <a:ext cx="950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татары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3067571"/>
            <a:ext cx="958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мордва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5454" y="3331521"/>
            <a:ext cx="1458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украинцы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76256" y="3563162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чуваши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4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052736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Кто сейчас является губернатором Пензенской области? 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821919"/>
            <a:ext cx="2368897" cy="321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1881" y="5425833"/>
            <a:ext cx="8002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Губернатор Пензенской области — Иван Александрович Белозерцев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0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5" y="764704"/>
            <a:ext cx="82809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 каком памятнике города ведет речь пензенский поэт </a:t>
            </a:r>
            <a:r>
              <a:rPr lang="ru-RU" sz="2000" b="1" dirty="0" err="1" smtClean="0"/>
              <a:t>В.Завьялов</a:t>
            </a:r>
            <a:r>
              <a:rPr lang="ru-RU" sz="2000" b="1" dirty="0" smtClean="0"/>
              <a:t>?</a:t>
            </a:r>
          </a:p>
          <a:p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Мой город, он такой знакомый, близкий.</a:t>
            </a:r>
          </a:p>
          <a:p>
            <a:r>
              <a:rPr lang="ru-RU" sz="2000" b="1" dirty="0" smtClean="0"/>
              <a:t>     А в сквере от меня невдалеке</a:t>
            </a:r>
          </a:p>
          <a:p>
            <a:r>
              <a:rPr lang="ru-RU" sz="2000" b="1" dirty="0" smtClean="0"/>
              <a:t>     Глядит на город пламенный…………</a:t>
            </a:r>
          </a:p>
          <a:p>
            <a:r>
              <a:rPr lang="ru-RU" sz="2000" b="1" dirty="0" smtClean="0"/>
              <a:t>     И голубь дремлет у него в руке.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34200"/>
            <a:ext cx="3403530" cy="43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5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764704"/>
            <a:ext cx="82809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Имя какого великого поэта носит Пензенская областная библиотека?</a:t>
            </a:r>
          </a:p>
          <a:p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398259"/>
            <a:ext cx="2678580" cy="1699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272535"/>
            <a:ext cx="2459765" cy="1844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796" y="1272535"/>
            <a:ext cx="3590925" cy="50101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16216" y="5670540"/>
            <a:ext cx="1980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М.Ю. Лермонтов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5" y="764704"/>
            <a:ext cx="82809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На одной из улиц Пензы находятся два музея. </a:t>
            </a:r>
          </a:p>
          <a:p>
            <a:pPr algn="ctr"/>
            <a:r>
              <a:rPr lang="ru-RU" sz="2000" b="1" dirty="0" smtClean="0"/>
              <a:t>Назовите улицу и музеи.</a:t>
            </a:r>
          </a:p>
          <a:p>
            <a:pPr algn="ctr"/>
            <a:r>
              <a:rPr lang="ru-RU" sz="2000" b="1" dirty="0" smtClean="0"/>
              <a:t>   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220" y="1628800"/>
            <a:ext cx="36941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859906"/>
            <a:ext cx="3548063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4967617"/>
            <a:ext cx="1675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Улица Кирова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807090"/>
            <a:ext cx="240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Литературный музей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14021" y="5589240"/>
            <a:ext cx="2496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Музей одной картины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329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1">
      <a:dk1>
        <a:sysClr val="windowText" lastClr="000000"/>
      </a:dk1>
      <a:lt1>
        <a:sysClr val="window" lastClr="FFFFFF"/>
      </a:lt1>
      <a:dk2>
        <a:srgbClr val="895D1D"/>
      </a:dk2>
      <a:lt2>
        <a:srgbClr val="F2E0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722</TotalTime>
  <Words>449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 «Край мой, Пензенский»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«Край мой, Пензенский»</dc:title>
  <dc:creator>Мама</dc:creator>
  <cp:lastModifiedBy>Мама</cp:lastModifiedBy>
  <cp:revision>41</cp:revision>
  <dcterms:created xsi:type="dcterms:W3CDTF">2019-02-13T15:31:38Z</dcterms:created>
  <dcterms:modified xsi:type="dcterms:W3CDTF">2019-03-25T14:48:57Z</dcterms:modified>
</cp:coreProperties>
</file>