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3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</p:sldMasterIdLst>
  <p:sldIdLst>
    <p:sldId id="256" r:id="rId4"/>
    <p:sldId id="258" r:id="rId5"/>
    <p:sldId id="257" r:id="rId6"/>
    <p:sldId id="264" r:id="rId7"/>
    <p:sldId id="265" r:id="rId8"/>
    <p:sldId id="259" r:id="rId9"/>
    <p:sldId id="266" r:id="rId10"/>
    <p:sldId id="267" r:id="rId11"/>
    <p:sldId id="260" r:id="rId12"/>
    <p:sldId id="268" r:id="rId13"/>
    <p:sldId id="261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" Target="../slides/slide5.xml"/><Relationship Id="rId7" Type="http://schemas.openxmlformats.org/officeDocument/2006/relationships/image" Target="../media/image8.jpeg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slide" Target="../slides/slide6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9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Relationship Id="rId4" Type="http://schemas.openxmlformats.org/officeDocument/2006/relationships/image" Target="../media/image9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9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FF5ED-C72F-4EB0-B700-80EE0E5F8E77}" type="doc">
      <dgm:prSet loTypeId="urn:microsoft.com/office/officeart/2005/8/layout/vList3#1" loCatId="list" qsTypeId="urn:microsoft.com/office/officeart/2005/8/quickstyle/simple1#2" qsCatId="simple" csTypeId="urn:microsoft.com/office/officeart/2005/8/colors/colorful1#1" csCatId="colorful"/>
      <dgm:spPr/>
      <dgm:t>
        <a:bodyPr/>
        <a:lstStyle/>
        <a:p>
          <a:endParaRPr lang="ru-RU"/>
        </a:p>
      </dgm:t>
    </dgm:pt>
    <dgm:pt modelId="{E37CE5F6-CEAF-465B-A249-BF1F736F290A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1" action="ppaction://hlinksldjump"/>
            </a:rPr>
            <a:t>ЗИМА</a:t>
          </a:r>
          <a:endParaRPr lang="ru-RU" dirty="0"/>
        </a:p>
      </dgm:t>
    </dgm:pt>
    <dgm:pt modelId="{5E1CBC46-EAC6-420B-92A4-375482EC56EA}" type="parTrans" cxnId="{CC123284-BC9B-4D1E-8812-146B73ED5856}">
      <dgm:prSet/>
      <dgm:spPr/>
      <dgm:t>
        <a:bodyPr/>
        <a:lstStyle/>
        <a:p>
          <a:endParaRPr lang="ru-RU"/>
        </a:p>
      </dgm:t>
    </dgm:pt>
    <dgm:pt modelId="{F6166F37-2F64-4D33-902C-343A68AEB609}" type="sibTrans" cxnId="{CC123284-BC9B-4D1E-8812-146B73ED5856}">
      <dgm:prSet/>
      <dgm:spPr/>
      <dgm:t>
        <a:bodyPr/>
        <a:lstStyle/>
        <a:p>
          <a:endParaRPr lang="ru-RU"/>
        </a:p>
      </dgm:t>
    </dgm:pt>
    <dgm:pt modelId="{7F516FE9-53E1-4C61-8F95-363671281976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2" action="ppaction://hlinksldjump"/>
            </a:rPr>
            <a:t>ВЕСНА</a:t>
          </a:r>
          <a:endParaRPr lang="ru-RU" dirty="0"/>
        </a:p>
      </dgm:t>
    </dgm:pt>
    <dgm:pt modelId="{CF2D1EF0-36A0-4C22-9659-2E541EA6978A}" type="parTrans" cxnId="{22983E56-8228-4736-8726-A92FBE0FEFB4}">
      <dgm:prSet/>
      <dgm:spPr/>
      <dgm:t>
        <a:bodyPr/>
        <a:lstStyle/>
        <a:p>
          <a:endParaRPr lang="ru-RU"/>
        </a:p>
      </dgm:t>
    </dgm:pt>
    <dgm:pt modelId="{8CF83397-4BA8-4194-83FB-45F15697BAC3}" type="sibTrans" cxnId="{22983E56-8228-4736-8726-A92FBE0FEFB4}">
      <dgm:prSet/>
      <dgm:spPr/>
      <dgm:t>
        <a:bodyPr/>
        <a:lstStyle/>
        <a:p>
          <a:endParaRPr lang="ru-RU"/>
        </a:p>
      </dgm:t>
    </dgm:pt>
    <dgm:pt modelId="{96EB641A-802B-40DA-BA6E-95B66D3793EF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3" action="ppaction://hlinksldjump"/>
            </a:rPr>
            <a:t>ЛЕТО</a:t>
          </a:r>
          <a:endParaRPr lang="ru-RU" dirty="0"/>
        </a:p>
      </dgm:t>
    </dgm:pt>
    <dgm:pt modelId="{D367104C-BC90-417D-8A00-FD4BA26E2B4C}" type="parTrans" cxnId="{1D7B7320-7C0A-4A57-95FC-31F36834ABFB}">
      <dgm:prSet/>
      <dgm:spPr/>
      <dgm:t>
        <a:bodyPr/>
        <a:lstStyle/>
        <a:p>
          <a:endParaRPr lang="ru-RU"/>
        </a:p>
      </dgm:t>
    </dgm:pt>
    <dgm:pt modelId="{29705205-EC41-41C8-8DC2-72023142F9D3}" type="sibTrans" cxnId="{1D7B7320-7C0A-4A57-95FC-31F36834ABFB}">
      <dgm:prSet/>
      <dgm:spPr/>
      <dgm:t>
        <a:bodyPr/>
        <a:lstStyle/>
        <a:p>
          <a:endParaRPr lang="ru-RU"/>
        </a:p>
      </dgm:t>
    </dgm:pt>
    <dgm:pt modelId="{51B865C7-916B-4572-8907-FC1A66AD7EDB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4" action="ppaction://hlinksldjump"/>
            </a:rPr>
            <a:t>ОСЕНЬ</a:t>
          </a:r>
          <a:endParaRPr lang="ru-RU" dirty="0"/>
        </a:p>
      </dgm:t>
    </dgm:pt>
    <dgm:pt modelId="{A6054312-9BA3-4A8E-B979-AF278F3C79BE}" type="parTrans" cxnId="{DF430E03-9584-4282-AF08-EFD7E92A3064}">
      <dgm:prSet/>
      <dgm:spPr/>
      <dgm:t>
        <a:bodyPr/>
        <a:lstStyle/>
        <a:p>
          <a:endParaRPr lang="ru-RU"/>
        </a:p>
      </dgm:t>
    </dgm:pt>
    <dgm:pt modelId="{3A071488-533D-40BE-BB97-3B4E2F6C4851}" type="sibTrans" cxnId="{DF430E03-9584-4282-AF08-EFD7E92A3064}">
      <dgm:prSet/>
      <dgm:spPr/>
      <dgm:t>
        <a:bodyPr/>
        <a:lstStyle/>
        <a:p>
          <a:endParaRPr lang="ru-RU"/>
        </a:p>
      </dgm:t>
    </dgm:pt>
    <dgm:pt modelId="{BAC916A1-1C04-4A91-A814-EB2C8CC51302}" type="pres">
      <dgm:prSet presAssocID="{051FF5ED-C72F-4EB0-B700-80EE0E5F8E7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2B23BD-BA35-4C2E-90A1-C11F24E2072E}" type="pres">
      <dgm:prSet presAssocID="{E37CE5F6-CEAF-465B-A249-BF1F736F290A}" presName="composite" presStyleCnt="0"/>
      <dgm:spPr/>
    </dgm:pt>
    <dgm:pt modelId="{30C39919-A55F-4226-BF45-685A8E04AA14}" type="pres">
      <dgm:prSet presAssocID="{E37CE5F6-CEAF-465B-A249-BF1F736F290A}" presName="imgShp" presStyleLbl="fgImgPlace1" presStyleIdx="0" presStyleCnt="4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B1700A63-CA77-480F-BDE2-2ACB522F64B3}" type="pres">
      <dgm:prSet presAssocID="{E37CE5F6-CEAF-465B-A249-BF1F736F290A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C112B-0312-49E7-AEB6-58DE2DA30CF6}" type="pres">
      <dgm:prSet presAssocID="{F6166F37-2F64-4D33-902C-343A68AEB609}" presName="spacing" presStyleCnt="0"/>
      <dgm:spPr/>
    </dgm:pt>
    <dgm:pt modelId="{5CE8D241-4488-42AB-B677-6FC417A533C0}" type="pres">
      <dgm:prSet presAssocID="{7F516FE9-53E1-4C61-8F95-363671281976}" presName="composite" presStyleCnt="0"/>
      <dgm:spPr/>
    </dgm:pt>
    <dgm:pt modelId="{92120744-7C61-43F6-8D7D-7F5198E30505}" type="pres">
      <dgm:prSet presAssocID="{7F516FE9-53E1-4C61-8F95-363671281976}" presName="imgShp" presStyleLbl="fgImgPlace1" presStyleIdx="1" presStyleCnt="4"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</dgm:pt>
    <dgm:pt modelId="{C7097B0B-C031-4452-93F3-7A48BD7B0E05}" type="pres">
      <dgm:prSet presAssocID="{7F516FE9-53E1-4C61-8F95-36367128197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0BEED-B8DF-452E-B6E0-6FB99FC36FD5}" type="pres">
      <dgm:prSet presAssocID="{8CF83397-4BA8-4194-83FB-45F15697BAC3}" presName="spacing" presStyleCnt="0"/>
      <dgm:spPr/>
    </dgm:pt>
    <dgm:pt modelId="{19CFDA0E-DB35-4429-B6D5-AEFEA56D3871}" type="pres">
      <dgm:prSet presAssocID="{96EB641A-802B-40DA-BA6E-95B66D3793EF}" presName="composite" presStyleCnt="0"/>
      <dgm:spPr/>
    </dgm:pt>
    <dgm:pt modelId="{4DE22B4E-83AC-48C2-BD86-6AD3700E3E2C}" type="pres">
      <dgm:prSet presAssocID="{96EB641A-802B-40DA-BA6E-95B66D3793EF}" presName="imgShp" presStyleLbl="fgImgPlace1" presStyleIdx="2" presStyleCnt="4"/>
      <dgm:spPr>
        <a:blipFill rotWithShape="0">
          <a:blip xmlns:r="http://schemas.openxmlformats.org/officeDocument/2006/relationships" r:embed="rId7"/>
          <a:stretch>
            <a:fillRect/>
          </a:stretch>
        </a:blipFill>
      </dgm:spPr>
    </dgm:pt>
    <dgm:pt modelId="{7819BDE4-AAAC-48C6-A5C0-4A5B539E1A29}" type="pres">
      <dgm:prSet presAssocID="{96EB641A-802B-40DA-BA6E-95B66D3793EF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4EA80-552C-42DF-95EA-BECE8B2D936C}" type="pres">
      <dgm:prSet presAssocID="{29705205-EC41-41C8-8DC2-72023142F9D3}" presName="spacing" presStyleCnt="0"/>
      <dgm:spPr/>
    </dgm:pt>
    <dgm:pt modelId="{91BF0BF8-5AFF-46C1-B086-99C9DC644DE1}" type="pres">
      <dgm:prSet presAssocID="{51B865C7-916B-4572-8907-FC1A66AD7EDB}" presName="composite" presStyleCnt="0"/>
      <dgm:spPr/>
    </dgm:pt>
    <dgm:pt modelId="{18616B60-D03E-43AA-9C45-94CEAB1D140C}" type="pres">
      <dgm:prSet presAssocID="{51B865C7-916B-4572-8907-FC1A66AD7EDB}" presName="imgShp" presStyleLbl="fgImgPlace1" presStyleIdx="3" presStyleCnt="4"/>
      <dgm:spPr>
        <a:blipFill rotWithShape="0">
          <a:blip xmlns:r="http://schemas.openxmlformats.org/officeDocument/2006/relationships" r:embed="rId8"/>
          <a:stretch>
            <a:fillRect/>
          </a:stretch>
        </a:blipFill>
      </dgm:spPr>
    </dgm:pt>
    <dgm:pt modelId="{DED2D30F-EAF0-4610-A18B-E155891BD84D}" type="pres">
      <dgm:prSet presAssocID="{51B865C7-916B-4572-8907-FC1A66AD7EDB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430E03-9584-4282-AF08-EFD7E92A3064}" srcId="{051FF5ED-C72F-4EB0-B700-80EE0E5F8E77}" destId="{51B865C7-916B-4572-8907-FC1A66AD7EDB}" srcOrd="3" destOrd="0" parTransId="{A6054312-9BA3-4A8E-B979-AF278F3C79BE}" sibTransId="{3A071488-533D-40BE-BB97-3B4E2F6C4851}"/>
    <dgm:cxn modelId="{FB12ACBC-E778-4AD7-A4FD-874ADB6E4947}" type="presOf" srcId="{96EB641A-802B-40DA-BA6E-95B66D3793EF}" destId="{7819BDE4-AAAC-48C6-A5C0-4A5B539E1A29}" srcOrd="0" destOrd="0" presId="urn:microsoft.com/office/officeart/2005/8/layout/vList3#1"/>
    <dgm:cxn modelId="{25BC095E-9B3B-499F-9293-8606810EC0E7}" type="presOf" srcId="{7F516FE9-53E1-4C61-8F95-363671281976}" destId="{C7097B0B-C031-4452-93F3-7A48BD7B0E05}" srcOrd="0" destOrd="0" presId="urn:microsoft.com/office/officeart/2005/8/layout/vList3#1"/>
    <dgm:cxn modelId="{1D7B7320-7C0A-4A57-95FC-31F36834ABFB}" srcId="{051FF5ED-C72F-4EB0-B700-80EE0E5F8E77}" destId="{96EB641A-802B-40DA-BA6E-95B66D3793EF}" srcOrd="2" destOrd="0" parTransId="{D367104C-BC90-417D-8A00-FD4BA26E2B4C}" sibTransId="{29705205-EC41-41C8-8DC2-72023142F9D3}"/>
    <dgm:cxn modelId="{CC123284-BC9B-4D1E-8812-146B73ED5856}" srcId="{051FF5ED-C72F-4EB0-B700-80EE0E5F8E77}" destId="{E37CE5F6-CEAF-465B-A249-BF1F736F290A}" srcOrd="0" destOrd="0" parTransId="{5E1CBC46-EAC6-420B-92A4-375482EC56EA}" sibTransId="{F6166F37-2F64-4D33-902C-343A68AEB609}"/>
    <dgm:cxn modelId="{E034D43D-3660-44DC-BC1A-9FD5EDB04846}" type="presOf" srcId="{E37CE5F6-CEAF-465B-A249-BF1F736F290A}" destId="{B1700A63-CA77-480F-BDE2-2ACB522F64B3}" srcOrd="0" destOrd="0" presId="urn:microsoft.com/office/officeart/2005/8/layout/vList3#1"/>
    <dgm:cxn modelId="{417E23CD-83AA-4775-8528-26B3C4B22FFD}" type="presOf" srcId="{51B865C7-916B-4572-8907-FC1A66AD7EDB}" destId="{DED2D30F-EAF0-4610-A18B-E155891BD84D}" srcOrd="0" destOrd="0" presId="urn:microsoft.com/office/officeart/2005/8/layout/vList3#1"/>
    <dgm:cxn modelId="{C70D4DE2-7726-4A07-B813-C18B74B70ABE}" type="presOf" srcId="{051FF5ED-C72F-4EB0-B700-80EE0E5F8E77}" destId="{BAC916A1-1C04-4A91-A814-EB2C8CC51302}" srcOrd="0" destOrd="0" presId="urn:microsoft.com/office/officeart/2005/8/layout/vList3#1"/>
    <dgm:cxn modelId="{22983E56-8228-4736-8726-A92FBE0FEFB4}" srcId="{051FF5ED-C72F-4EB0-B700-80EE0E5F8E77}" destId="{7F516FE9-53E1-4C61-8F95-363671281976}" srcOrd="1" destOrd="0" parTransId="{CF2D1EF0-36A0-4C22-9659-2E541EA6978A}" sibTransId="{8CF83397-4BA8-4194-83FB-45F15697BAC3}"/>
    <dgm:cxn modelId="{E192A4A5-666F-4046-8805-5D841D247A26}" type="presParOf" srcId="{BAC916A1-1C04-4A91-A814-EB2C8CC51302}" destId="{452B23BD-BA35-4C2E-90A1-C11F24E2072E}" srcOrd="0" destOrd="0" presId="urn:microsoft.com/office/officeart/2005/8/layout/vList3#1"/>
    <dgm:cxn modelId="{E81B3754-A893-4144-8A93-05BA81BB5815}" type="presParOf" srcId="{452B23BD-BA35-4C2E-90A1-C11F24E2072E}" destId="{30C39919-A55F-4226-BF45-685A8E04AA14}" srcOrd="0" destOrd="0" presId="urn:microsoft.com/office/officeart/2005/8/layout/vList3#1"/>
    <dgm:cxn modelId="{343EE560-AC1D-46BC-A8A5-691DB49D3B85}" type="presParOf" srcId="{452B23BD-BA35-4C2E-90A1-C11F24E2072E}" destId="{B1700A63-CA77-480F-BDE2-2ACB522F64B3}" srcOrd="1" destOrd="0" presId="urn:microsoft.com/office/officeart/2005/8/layout/vList3#1"/>
    <dgm:cxn modelId="{D3489CBC-FC30-4FCE-AB37-8757F337CC53}" type="presParOf" srcId="{BAC916A1-1C04-4A91-A814-EB2C8CC51302}" destId="{C7CC112B-0312-49E7-AEB6-58DE2DA30CF6}" srcOrd="1" destOrd="0" presId="urn:microsoft.com/office/officeart/2005/8/layout/vList3#1"/>
    <dgm:cxn modelId="{64997274-D1E2-44CC-8972-98696C7B5560}" type="presParOf" srcId="{BAC916A1-1C04-4A91-A814-EB2C8CC51302}" destId="{5CE8D241-4488-42AB-B677-6FC417A533C0}" srcOrd="2" destOrd="0" presId="urn:microsoft.com/office/officeart/2005/8/layout/vList3#1"/>
    <dgm:cxn modelId="{60D9E234-0961-4B29-B348-EF290B3E3563}" type="presParOf" srcId="{5CE8D241-4488-42AB-B677-6FC417A533C0}" destId="{92120744-7C61-43F6-8D7D-7F5198E30505}" srcOrd="0" destOrd="0" presId="urn:microsoft.com/office/officeart/2005/8/layout/vList3#1"/>
    <dgm:cxn modelId="{BB972398-8D29-43DC-B6F6-B764E259A003}" type="presParOf" srcId="{5CE8D241-4488-42AB-B677-6FC417A533C0}" destId="{C7097B0B-C031-4452-93F3-7A48BD7B0E05}" srcOrd="1" destOrd="0" presId="urn:microsoft.com/office/officeart/2005/8/layout/vList3#1"/>
    <dgm:cxn modelId="{2CB78998-7CD3-40CD-AE10-7AEC49484CB5}" type="presParOf" srcId="{BAC916A1-1C04-4A91-A814-EB2C8CC51302}" destId="{E000BEED-B8DF-452E-B6E0-6FB99FC36FD5}" srcOrd="3" destOrd="0" presId="urn:microsoft.com/office/officeart/2005/8/layout/vList3#1"/>
    <dgm:cxn modelId="{50D55DB9-A8AA-4B5F-93F5-2C82EBADBA2E}" type="presParOf" srcId="{BAC916A1-1C04-4A91-A814-EB2C8CC51302}" destId="{19CFDA0E-DB35-4429-B6D5-AEFEA56D3871}" srcOrd="4" destOrd="0" presId="urn:microsoft.com/office/officeart/2005/8/layout/vList3#1"/>
    <dgm:cxn modelId="{BD0485DE-6515-4A68-91AF-13BD616E1C9C}" type="presParOf" srcId="{19CFDA0E-DB35-4429-B6D5-AEFEA56D3871}" destId="{4DE22B4E-83AC-48C2-BD86-6AD3700E3E2C}" srcOrd="0" destOrd="0" presId="urn:microsoft.com/office/officeart/2005/8/layout/vList3#1"/>
    <dgm:cxn modelId="{A5DFC744-1349-4593-825C-1DE66D081FA0}" type="presParOf" srcId="{19CFDA0E-DB35-4429-B6D5-AEFEA56D3871}" destId="{7819BDE4-AAAC-48C6-A5C0-4A5B539E1A29}" srcOrd="1" destOrd="0" presId="urn:microsoft.com/office/officeart/2005/8/layout/vList3#1"/>
    <dgm:cxn modelId="{AE2F1316-2E24-4C9D-B9DE-A38CEC4E0CBE}" type="presParOf" srcId="{BAC916A1-1C04-4A91-A814-EB2C8CC51302}" destId="{77B4EA80-552C-42DF-95EA-BECE8B2D936C}" srcOrd="5" destOrd="0" presId="urn:microsoft.com/office/officeart/2005/8/layout/vList3#1"/>
    <dgm:cxn modelId="{E604185E-A1A3-43F1-9D62-3912BB5B870A}" type="presParOf" srcId="{BAC916A1-1C04-4A91-A814-EB2C8CC51302}" destId="{91BF0BF8-5AFF-46C1-B086-99C9DC644DE1}" srcOrd="6" destOrd="0" presId="urn:microsoft.com/office/officeart/2005/8/layout/vList3#1"/>
    <dgm:cxn modelId="{E08D68C5-7E05-415E-BB03-0F3C85CE344C}" type="presParOf" srcId="{91BF0BF8-5AFF-46C1-B086-99C9DC644DE1}" destId="{18616B60-D03E-43AA-9C45-94CEAB1D140C}" srcOrd="0" destOrd="0" presId="urn:microsoft.com/office/officeart/2005/8/layout/vList3#1"/>
    <dgm:cxn modelId="{325D7CD1-91E1-44D1-8EFC-F2350A29B64E}" type="presParOf" srcId="{91BF0BF8-5AFF-46C1-B086-99C9DC644DE1}" destId="{DED2D30F-EAF0-4610-A18B-E155891BD84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98A964-D8E5-42F7-A4B4-48A3D15FA68B}" type="doc">
      <dgm:prSet loTypeId="urn:microsoft.com/office/officeart/2005/8/layout/vList3#2" loCatId="list" qsTypeId="urn:microsoft.com/office/officeart/2005/8/quickstyle/simple1#3" qsCatId="simple" csTypeId="urn:microsoft.com/office/officeart/2005/8/colors/accent2_2" csCatId="accent2"/>
      <dgm:spPr/>
      <dgm:t>
        <a:bodyPr/>
        <a:lstStyle/>
        <a:p>
          <a:endParaRPr lang="ru-RU"/>
        </a:p>
      </dgm:t>
    </dgm:pt>
    <dgm:pt modelId="{F8FF5972-0045-4255-899B-A52E6D747AAE}">
      <dgm:prSet/>
      <dgm:spPr/>
      <dgm:t>
        <a:bodyPr/>
        <a:lstStyle/>
        <a:p>
          <a:pPr rtl="0"/>
          <a:r>
            <a:rPr lang="ru-RU" b="0" dirty="0" smtClean="0"/>
            <a:t>ЗИМА</a:t>
          </a:r>
          <a:endParaRPr lang="ru-RU" b="0" dirty="0"/>
        </a:p>
      </dgm:t>
    </dgm:pt>
    <dgm:pt modelId="{734F7237-DE28-4CA8-A5B7-2A625B5B35A7}" type="parTrans" cxnId="{1D34D057-8155-4702-9AD4-61BA926FE591}">
      <dgm:prSet/>
      <dgm:spPr/>
      <dgm:t>
        <a:bodyPr/>
        <a:lstStyle/>
        <a:p>
          <a:endParaRPr lang="ru-RU"/>
        </a:p>
      </dgm:t>
    </dgm:pt>
    <dgm:pt modelId="{1F8BF4B8-C509-4A42-9B54-A990BC545A9F}" type="sibTrans" cxnId="{1D34D057-8155-4702-9AD4-61BA926FE591}">
      <dgm:prSet/>
      <dgm:spPr/>
      <dgm:t>
        <a:bodyPr/>
        <a:lstStyle/>
        <a:p>
          <a:endParaRPr lang="ru-RU"/>
        </a:p>
      </dgm:t>
    </dgm:pt>
    <dgm:pt modelId="{1DA91AFE-09FC-4DEB-A1FA-40753BB52F1A}" type="pres">
      <dgm:prSet presAssocID="{2098A964-D8E5-42F7-A4B4-48A3D15FA68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5D50B3-C06E-42BB-B15F-5DE1B632E9F1}" type="pres">
      <dgm:prSet presAssocID="{F8FF5972-0045-4255-899B-A52E6D747AAE}" presName="composite" presStyleCnt="0"/>
      <dgm:spPr/>
    </dgm:pt>
    <dgm:pt modelId="{2750A10A-BFB4-45C8-BCAE-9040844FAB98}" type="pres">
      <dgm:prSet presAssocID="{F8FF5972-0045-4255-899B-A52E6D747AAE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25CAF38-B76E-495E-9226-9D7C19F768A1}" type="pres">
      <dgm:prSet presAssocID="{F8FF5972-0045-4255-899B-A52E6D747AAE}" presName="txShp" presStyleLbl="node1" presStyleIdx="0" presStyleCnt="1" custLinFactNeighborX="1358" custLinFactNeighborY="-9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34D057-8155-4702-9AD4-61BA926FE591}" srcId="{2098A964-D8E5-42F7-A4B4-48A3D15FA68B}" destId="{F8FF5972-0045-4255-899B-A52E6D747AAE}" srcOrd="0" destOrd="0" parTransId="{734F7237-DE28-4CA8-A5B7-2A625B5B35A7}" sibTransId="{1F8BF4B8-C509-4A42-9B54-A990BC545A9F}"/>
    <dgm:cxn modelId="{E1C654EC-67A3-4E06-9A4C-60BFA2CCC9F8}" type="presOf" srcId="{2098A964-D8E5-42F7-A4B4-48A3D15FA68B}" destId="{1DA91AFE-09FC-4DEB-A1FA-40753BB52F1A}" srcOrd="0" destOrd="0" presId="urn:microsoft.com/office/officeart/2005/8/layout/vList3#2"/>
    <dgm:cxn modelId="{9F7C12D5-3F39-4C02-920A-C1A8E6CE6E7A}" type="presOf" srcId="{F8FF5972-0045-4255-899B-A52E6D747AAE}" destId="{725CAF38-B76E-495E-9226-9D7C19F768A1}" srcOrd="0" destOrd="0" presId="urn:microsoft.com/office/officeart/2005/8/layout/vList3#2"/>
    <dgm:cxn modelId="{26C6F1C8-F29A-48B9-83C3-060F83F33ECA}" type="presParOf" srcId="{1DA91AFE-09FC-4DEB-A1FA-40753BB52F1A}" destId="{EC5D50B3-C06E-42BB-B15F-5DE1B632E9F1}" srcOrd="0" destOrd="0" presId="urn:microsoft.com/office/officeart/2005/8/layout/vList3#2"/>
    <dgm:cxn modelId="{89C05516-3D5A-4854-9CFE-BA8E46857282}" type="presParOf" srcId="{EC5D50B3-C06E-42BB-B15F-5DE1B632E9F1}" destId="{2750A10A-BFB4-45C8-BCAE-9040844FAB98}" srcOrd="0" destOrd="0" presId="urn:microsoft.com/office/officeart/2005/8/layout/vList3#2"/>
    <dgm:cxn modelId="{45AAB4F2-DE20-4B12-A1AF-E0737D977E6A}" type="presParOf" srcId="{EC5D50B3-C06E-42BB-B15F-5DE1B632E9F1}" destId="{725CAF38-B76E-495E-9226-9D7C19F768A1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A4E8FE-DF5E-44FC-870A-98C32B742072}" type="doc">
      <dgm:prSet loTypeId="urn:microsoft.com/office/officeart/2005/8/layout/vList3#3" loCatId="list" qsTypeId="urn:microsoft.com/office/officeart/2005/8/quickstyle/simple1#4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9BCF5E03-439D-4AA4-915C-F8BA93DA5AE5}">
      <dgm:prSet/>
      <dgm:spPr/>
      <dgm:t>
        <a:bodyPr/>
        <a:lstStyle/>
        <a:p>
          <a:pPr rtl="0"/>
          <a:r>
            <a:rPr lang="ru-RU" b="0" dirty="0" smtClean="0"/>
            <a:t>ВЕСНА</a:t>
          </a:r>
          <a:endParaRPr lang="ru-RU" b="0" dirty="0"/>
        </a:p>
      </dgm:t>
    </dgm:pt>
    <dgm:pt modelId="{4A8EC024-25FD-48CC-B321-9F3A799F3BD7}" type="parTrans" cxnId="{434341DC-3E5A-4EAC-8B44-05F12FCCD959}">
      <dgm:prSet/>
      <dgm:spPr/>
      <dgm:t>
        <a:bodyPr/>
        <a:lstStyle/>
        <a:p>
          <a:endParaRPr lang="ru-RU"/>
        </a:p>
      </dgm:t>
    </dgm:pt>
    <dgm:pt modelId="{33911B6A-83FC-4709-B7AF-D0E432D13335}" type="sibTrans" cxnId="{434341DC-3E5A-4EAC-8B44-05F12FCCD959}">
      <dgm:prSet/>
      <dgm:spPr/>
      <dgm:t>
        <a:bodyPr/>
        <a:lstStyle/>
        <a:p>
          <a:endParaRPr lang="ru-RU"/>
        </a:p>
      </dgm:t>
    </dgm:pt>
    <dgm:pt modelId="{2F8675C0-5FCC-4DF5-A830-343BBB3AA8F7}" type="pres">
      <dgm:prSet presAssocID="{86A4E8FE-DF5E-44FC-870A-98C32B74207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BA298E-CEC4-459E-84DE-B51C757C4E90}" type="pres">
      <dgm:prSet presAssocID="{9BCF5E03-439D-4AA4-915C-F8BA93DA5AE5}" presName="composite" presStyleCnt="0"/>
      <dgm:spPr/>
    </dgm:pt>
    <dgm:pt modelId="{E19E0FBE-D105-42C4-B21F-F7247F3639A7}" type="pres">
      <dgm:prSet presAssocID="{9BCF5E03-439D-4AA4-915C-F8BA93DA5AE5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1922A34-7AF7-46D6-A06D-FC0E17AC45A9}" type="pres">
      <dgm:prSet presAssocID="{9BCF5E03-439D-4AA4-915C-F8BA93DA5AE5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727C3A-7735-4AF2-8540-349CEAC13C03}" type="presOf" srcId="{9BCF5E03-439D-4AA4-915C-F8BA93DA5AE5}" destId="{11922A34-7AF7-46D6-A06D-FC0E17AC45A9}" srcOrd="0" destOrd="0" presId="urn:microsoft.com/office/officeart/2005/8/layout/vList3#3"/>
    <dgm:cxn modelId="{434341DC-3E5A-4EAC-8B44-05F12FCCD959}" srcId="{86A4E8FE-DF5E-44FC-870A-98C32B742072}" destId="{9BCF5E03-439D-4AA4-915C-F8BA93DA5AE5}" srcOrd="0" destOrd="0" parTransId="{4A8EC024-25FD-48CC-B321-9F3A799F3BD7}" sibTransId="{33911B6A-83FC-4709-B7AF-D0E432D13335}"/>
    <dgm:cxn modelId="{523EBB2D-E45E-4B48-B534-70FF92A2FA40}" type="presOf" srcId="{86A4E8FE-DF5E-44FC-870A-98C32B742072}" destId="{2F8675C0-5FCC-4DF5-A830-343BBB3AA8F7}" srcOrd="0" destOrd="0" presId="urn:microsoft.com/office/officeart/2005/8/layout/vList3#3"/>
    <dgm:cxn modelId="{9BEB27AF-CFA6-4673-9203-22E9BC49784B}" type="presParOf" srcId="{2F8675C0-5FCC-4DF5-A830-343BBB3AA8F7}" destId="{BBBA298E-CEC4-459E-84DE-B51C757C4E90}" srcOrd="0" destOrd="0" presId="urn:microsoft.com/office/officeart/2005/8/layout/vList3#3"/>
    <dgm:cxn modelId="{13A41B42-98DF-41F8-9667-D7A23EFED70F}" type="presParOf" srcId="{BBBA298E-CEC4-459E-84DE-B51C757C4E90}" destId="{E19E0FBE-D105-42C4-B21F-F7247F3639A7}" srcOrd="0" destOrd="0" presId="urn:microsoft.com/office/officeart/2005/8/layout/vList3#3"/>
    <dgm:cxn modelId="{6388B498-26BB-40B1-A1B8-5A7B48B60CAD}" type="presParOf" srcId="{BBBA298E-CEC4-459E-84DE-B51C757C4E90}" destId="{11922A34-7AF7-46D6-A06D-FC0E17AC45A9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75C9BE-33A1-4F01-8D15-7B1AE96DF965}" type="doc">
      <dgm:prSet loTypeId="urn:microsoft.com/office/officeart/2005/8/layout/vList3#4" loCatId="list" qsTypeId="urn:microsoft.com/office/officeart/2005/8/quickstyle/simple1#5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E62F5162-BE03-42AB-B694-983B7E642839}">
      <dgm:prSet/>
      <dgm:spPr/>
      <dgm:t>
        <a:bodyPr/>
        <a:lstStyle/>
        <a:p>
          <a:pPr rtl="0"/>
          <a:r>
            <a:rPr lang="ru-RU" b="0" dirty="0" smtClean="0"/>
            <a:t>ЛЕТО</a:t>
          </a:r>
          <a:endParaRPr lang="ru-RU" b="0" dirty="0"/>
        </a:p>
      </dgm:t>
    </dgm:pt>
    <dgm:pt modelId="{7A33F128-891B-4BB9-A795-C0ABFC79FEA1}" type="parTrans" cxnId="{3AD96ED3-F0B6-4D93-B791-6AB40759A693}">
      <dgm:prSet/>
      <dgm:spPr/>
      <dgm:t>
        <a:bodyPr/>
        <a:lstStyle/>
        <a:p>
          <a:endParaRPr lang="ru-RU"/>
        </a:p>
      </dgm:t>
    </dgm:pt>
    <dgm:pt modelId="{4238E044-5C31-4DAE-ACAD-2F51ADDD5040}" type="sibTrans" cxnId="{3AD96ED3-F0B6-4D93-B791-6AB40759A693}">
      <dgm:prSet/>
      <dgm:spPr/>
      <dgm:t>
        <a:bodyPr/>
        <a:lstStyle/>
        <a:p>
          <a:endParaRPr lang="ru-RU"/>
        </a:p>
      </dgm:t>
    </dgm:pt>
    <dgm:pt modelId="{140408B7-5BB2-48A2-B87A-EA1DB77ADA01}" type="pres">
      <dgm:prSet presAssocID="{5A75C9BE-33A1-4F01-8D15-7B1AE96DF96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C9A8CB-6EEA-4D05-A126-C7B0CD7F0FCA}" type="pres">
      <dgm:prSet presAssocID="{E62F5162-BE03-42AB-B694-983B7E642839}" presName="composite" presStyleCnt="0"/>
      <dgm:spPr/>
    </dgm:pt>
    <dgm:pt modelId="{BBBD3038-9AF2-4472-A211-3801ABFB5D0C}" type="pres">
      <dgm:prSet presAssocID="{E62F5162-BE03-42AB-B694-983B7E642839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FDA9F19-A547-41ED-86E0-A88E115CBE25}" type="pres">
      <dgm:prSet presAssocID="{E62F5162-BE03-42AB-B694-983B7E642839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29DD8D-4701-45FA-BD6C-D62B4C077239}" type="presOf" srcId="{E62F5162-BE03-42AB-B694-983B7E642839}" destId="{AFDA9F19-A547-41ED-86E0-A88E115CBE25}" srcOrd="0" destOrd="0" presId="urn:microsoft.com/office/officeart/2005/8/layout/vList3#4"/>
    <dgm:cxn modelId="{3AD96ED3-F0B6-4D93-B791-6AB40759A693}" srcId="{5A75C9BE-33A1-4F01-8D15-7B1AE96DF965}" destId="{E62F5162-BE03-42AB-B694-983B7E642839}" srcOrd="0" destOrd="0" parTransId="{7A33F128-891B-4BB9-A795-C0ABFC79FEA1}" sibTransId="{4238E044-5C31-4DAE-ACAD-2F51ADDD5040}"/>
    <dgm:cxn modelId="{2A562242-AA08-4C4C-B262-B74F333F73DD}" type="presOf" srcId="{5A75C9BE-33A1-4F01-8D15-7B1AE96DF965}" destId="{140408B7-5BB2-48A2-B87A-EA1DB77ADA01}" srcOrd="0" destOrd="0" presId="urn:microsoft.com/office/officeart/2005/8/layout/vList3#4"/>
    <dgm:cxn modelId="{68548F4F-0B89-4BD1-87F8-83EFF5DB0662}" type="presParOf" srcId="{140408B7-5BB2-48A2-B87A-EA1DB77ADA01}" destId="{D5C9A8CB-6EEA-4D05-A126-C7B0CD7F0FCA}" srcOrd="0" destOrd="0" presId="urn:microsoft.com/office/officeart/2005/8/layout/vList3#4"/>
    <dgm:cxn modelId="{1908DAFF-16F9-437A-A6FE-E7CCFED83703}" type="presParOf" srcId="{D5C9A8CB-6EEA-4D05-A126-C7B0CD7F0FCA}" destId="{BBBD3038-9AF2-4472-A211-3801ABFB5D0C}" srcOrd="0" destOrd="0" presId="urn:microsoft.com/office/officeart/2005/8/layout/vList3#4"/>
    <dgm:cxn modelId="{64798C68-A429-451F-932A-E5BC238E6CBF}" type="presParOf" srcId="{D5C9A8CB-6EEA-4D05-A126-C7B0CD7F0FCA}" destId="{AFDA9F19-A547-41ED-86E0-A88E115CBE25}" srcOrd="1" destOrd="0" presId="urn:microsoft.com/office/officeart/2005/8/layout/vList3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B4F3F5-2DF2-4601-A536-8874EA6ED3D2}" type="doc">
      <dgm:prSet loTypeId="urn:microsoft.com/office/officeart/2005/8/layout/vList3#5" loCatId="list" qsTypeId="urn:microsoft.com/office/officeart/2005/8/quickstyle/simple1#6" qsCatId="simple" csTypeId="urn:microsoft.com/office/officeart/2005/8/colors/accent6_5" csCatId="accent6"/>
      <dgm:spPr/>
      <dgm:t>
        <a:bodyPr/>
        <a:lstStyle/>
        <a:p>
          <a:endParaRPr lang="ru-RU"/>
        </a:p>
      </dgm:t>
    </dgm:pt>
    <dgm:pt modelId="{1BE79C8A-A867-4DDF-9C8D-701BE0F78BBC}">
      <dgm:prSet/>
      <dgm:spPr/>
      <dgm:t>
        <a:bodyPr/>
        <a:lstStyle/>
        <a:p>
          <a:pPr rtl="0"/>
          <a:r>
            <a:rPr lang="ru-RU" b="0" dirty="0" smtClean="0"/>
            <a:t>ОСЕНЬ</a:t>
          </a:r>
          <a:endParaRPr lang="ru-RU" b="0" dirty="0"/>
        </a:p>
      </dgm:t>
    </dgm:pt>
    <dgm:pt modelId="{AB506D42-97CA-4CD1-A65C-752A48C85DB7}" type="parTrans" cxnId="{39757F66-C3F2-4385-8868-362810AB3E50}">
      <dgm:prSet/>
      <dgm:spPr/>
      <dgm:t>
        <a:bodyPr/>
        <a:lstStyle/>
        <a:p>
          <a:endParaRPr lang="ru-RU"/>
        </a:p>
      </dgm:t>
    </dgm:pt>
    <dgm:pt modelId="{9BB63140-68EB-4AE6-963F-38F358F250A4}" type="sibTrans" cxnId="{39757F66-C3F2-4385-8868-362810AB3E50}">
      <dgm:prSet/>
      <dgm:spPr/>
      <dgm:t>
        <a:bodyPr/>
        <a:lstStyle/>
        <a:p>
          <a:endParaRPr lang="ru-RU"/>
        </a:p>
      </dgm:t>
    </dgm:pt>
    <dgm:pt modelId="{8C2D822E-109C-4082-908D-C7C1BCA220B2}" type="pres">
      <dgm:prSet presAssocID="{D5B4F3F5-2DF2-4601-A536-8874EA6ED3D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4F8BD7-42BB-4355-B515-1DDB75E5E68C}" type="pres">
      <dgm:prSet presAssocID="{1BE79C8A-A867-4DDF-9C8D-701BE0F78BBC}" presName="composite" presStyleCnt="0"/>
      <dgm:spPr/>
    </dgm:pt>
    <dgm:pt modelId="{A0564E2A-A3C2-4DB4-A4CB-0626BFEBAF97}" type="pres">
      <dgm:prSet presAssocID="{1BE79C8A-A867-4DDF-9C8D-701BE0F78BBC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192AEFE-6DDB-4D47-BDD5-1BE6945F80F2}" type="pres">
      <dgm:prSet presAssocID="{1BE79C8A-A867-4DDF-9C8D-701BE0F78BBC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81CE17-139F-429E-86A8-497F44196BCD}" type="presOf" srcId="{1BE79C8A-A867-4DDF-9C8D-701BE0F78BBC}" destId="{A192AEFE-6DDB-4D47-BDD5-1BE6945F80F2}" srcOrd="0" destOrd="0" presId="urn:microsoft.com/office/officeart/2005/8/layout/vList3#5"/>
    <dgm:cxn modelId="{39757F66-C3F2-4385-8868-362810AB3E50}" srcId="{D5B4F3F5-2DF2-4601-A536-8874EA6ED3D2}" destId="{1BE79C8A-A867-4DDF-9C8D-701BE0F78BBC}" srcOrd="0" destOrd="0" parTransId="{AB506D42-97CA-4CD1-A65C-752A48C85DB7}" sibTransId="{9BB63140-68EB-4AE6-963F-38F358F250A4}"/>
    <dgm:cxn modelId="{58D0A6B6-4E2F-44D4-BF4E-CEB0856B8DB6}" type="presOf" srcId="{D5B4F3F5-2DF2-4601-A536-8874EA6ED3D2}" destId="{8C2D822E-109C-4082-908D-C7C1BCA220B2}" srcOrd="0" destOrd="0" presId="urn:microsoft.com/office/officeart/2005/8/layout/vList3#5"/>
    <dgm:cxn modelId="{E2DD598D-9B7A-4109-A50C-A6F859C77BAB}" type="presParOf" srcId="{8C2D822E-109C-4082-908D-C7C1BCA220B2}" destId="{934F8BD7-42BB-4355-B515-1DDB75E5E68C}" srcOrd="0" destOrd="0" presId="urn:microsoft.com/office/officeart/2005/8/layout/vList3#5"/>
    <dgm:cxn modelId="{2B6E0BA2-ECB6-4076-822E-435DD9D637F2}" type="presParOf" srcId="{934F8BD7-42BB-4355-B515-1DDB75E5E68C}" destId="{A0564E2A-A3C2-4DB4-A4CB-0626BFEBAF97}" srcOrd="0" destOrd="0" presId="urn:microsoft.com/office/officeart/2005/8/layout/vList3#5"/>
    <dgm:cxn modelId="{3A019446-9BD6-4BD5-86F3-BC79BA98BE11}" type="presParOf" srcId="{934F8BD7-42BB-4355-B515-1DDB75E5E68C}" destId="{A192AEFE-6DDB-4D47-BDD5-1BE6945F80F2}" srcOrd="1" destOrd="0" presId="urn:microsoft.com/office/officeart/2005/8/layout/vList3#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00A63-CA77-480F-BDE2-2ACB522F64B3}">
      <dsp:nvSpPr>
        <dsp:cNvPr id="0" name=""/>
        <dsp:cNvSpPr/>
      </dsp:nvSpPr>
      <dsp:spPr>
        <a:xfrm rot="10800000">
          <a:off x="1602592" y="53"/>
          <a:ext cx="5472684" cy="896536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5348" tIns="156210" rIns="291592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>
              <a:hlinkClick xmlns:r="http://schemas.openxmlformats.org/officeDocument/2006/relationships" r:id="" action="ppaction://hlinksldjump"/>
            </a:rPr>
            <a:t>ЗИМА</a:t>
          </a:r>
          <a:endParaRPr lang="ru-RU" sz="4100" kern="1200" dirty="0"/>
        </a:p>
      </dsp:txBody>
      <dsp:txXfrm rot="10800000">
        <a:off x="1826726" y="53"/>
        <a:ext cx="5248550" cy="896536"/>
      </dsp:txXfrm>
    </dsp:sp>
    <dsp:sp modelId="{30C39919-A55F-4226-BF45-685A8E04AA14}">
      <dsp:nvSpPr>
        <dsp:cNvPr id="0" name=""/>
        <dsp:cNvSpPr/>
      </dsp:nvSpPr>
      <dsp:spPr>
        <a:xfrm>
          <a:off x="1154323" y="53"/>
          <a:ext cx="896536" cy="89653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97B0B-C031-4452-93F3-7A48BD7B0E05}">
      <dsp:nvSpPr>
        <dsp:cNvPr id="0" name=""/>
        <dsp:cNvSpPr/>
      </dsp:nvSpPr>
      <dsp:spPr>
        <a:xfrm rot="10800000">
          <a:off x="1602592" y="1164212"/>
          <a:ext cx="5472684" cy="896536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5348" tIns="156210" rIns="291592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>
              <a:hlinkClick xmlns:r="http://schemas.openxmlformats.org/officeDocument/2006/relationships" r:id="" action="ppaction://hlinksldjump"/>
            </a:rPr>
            <a:t>ВЕСНА</a:t>
          </a:r>
          <a:endParaRPr lang="ru-RU" sz="4100" kern="1200" dirty="0"/>
        </a:p>
      </dsp:txBody>
      <dsp:txXfrm rot="10800000">
        <a:off x="1826726" y="1164212"/>
        <a:ext cx="5248550" cy="896536"/>
      </dsp:txXfrm>
    </dsp:sp>
    <dsp:sp modelId="{92120744-7C61-43F6-8D7D-7F5198E30505}">
      <dsp:nvSpPr>
        <dsp:cNvPr id="0" name=""/>
        <dsp:cNvSpPr/>
      </dsp:nvSpPr>
      <dsp:spPr>
        <a:xfrm>
          <a:off x="1154323" y="1164212"/>
          <a:ext cx="896536" cy="89653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19BDE4-AAAC-48C6-A5C0-4A5B539E1A29}">
      <dsp:nvSpPr>
        <dsp:cNvPr id="0" name=""/>
        <dsp:cNvSpPr/>
      </dsp:nvSpPr>
      <dsp:spPr>
        <a:xfrm rot="10800000">
          <a:off x="1602592" y="2328371"/>
          <a:ext cx="5472684" cy="896536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5348" tIns="156210" rIns="291592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>
              <a:hlinkClick xmlns:r="http://schemas.openxmlformats.org/officeDocument/2006/relationships" r:id="" action="ppaction://hlinksldjump"/>
            </a:rPr>
            <a:t>ЛЕТО</a:t>
          </a:r>
          <a:endParaRPr lang="ru-RU" sz="4100" kern="1200" dirty="0"/>
        </a:p>
      </dsp:txBody>
      <dsp:txXfrm rot="10800000">
        <a:off x="1826726" y="2328371"/>
        <a:ext cx="5248550" cy="896536"/>
      </dsp:txXfrm>
    </dsp:sp>
    <dsp:sp modelId="{4DE22B4E-83AC-48C2-BD86-6AD3700E3E2C}">
      <dsp:nvSpPr>
        <dsp:cNvPr id="0" name=""/>
        <dsp:cNvSpPr/>
      </dsp:nvSpPr>
      <dsp:spPr>
        <a:xfrm>
          <a:off x="1154323" y="2328371"/>
          <a:ext cx="896536" cy="89653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D2D30F-EAF0-4610-A18B-E155891BD84D}">
      <dsp:nvSpPr>
        <dsp:cNvPr id="0" name=""/>
        <dsp:cNvSpPr/>
      </dsp:nvSpPr>
      <dsp:spPr>
        <a:xfrm rot="10800000">
          <a:off x="1602592" y="3492530"/>
          <a:ext cx="5472684" cy="896536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5348" tIns="156210" rIns="291592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>
              <a:hlinkClick xmlns:r="http://schemas.openxmlformats.org/officeDocument/2006/relationships" r:id="" action="ppaction://hlinksldjump"/>
            </a:rPr>
            <a:t>ОСЕНЬ</a:t>
          </a:r>
          <a:endParaRPr lang="ru-RU" sz="4100" kern="1200" dirty="0"/>
        </a:p>
      </dsp:txBody>
      <dsp:txXfrm rot="10800000">
        <a:off x="1826726" y="3492530"/>
        <a:ext cx="5248550" cy="896536"/>
      </dsp:txXfrm>
    </dsp:sp>
    <dsp:sp modelId="{18616B60-D03E-43AA-9C45-94CEAB1D140C}">
      <dsp:nvSpPr>
        <dsp:cNvPr id="0" name=""/>
        <dsp:cNvSpPr/>
      </dsp:nvSpPr>
      <dsp:spPr>
        <a:xfrm>
          <a:off x="1154323" y="3492530"/>
          <a:ext cx="896536" cy="896536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5CAF38-B76E-495E-9226-9D7C19F768A1}">
      <dsp:nvSpPr>
        <dsp:cNvPr id="0" name=""/>
        <dsp:cNvSpPr/>
      </dsp:nvSpPr>
      <dsp:spPr>
        <a:xfrm rot="10800000">
          <a:off x="1738526" y="0"/>
          <a:ext cx="5472684" cy="1142999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31" tIns="198120" rIns="369824" bIns="1981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0" kern="1200" dirty="0" smtClean="0"/>
            <a:t>ЗИМА</a:t>
          </a:r>
          <a:endParaRPr lang="ru-RU" sz="5200" b="0" kern="1200" dirty="0"/>
        </a:p>
      </dsp:txBody>
      <dsp:txXfrm rot="10800000">
        <a:off x="2024276" y="0"/>
        <a:ext cx="5186934" cy="1142999"/>
      </dsp:txXfrm>
    </dsp:sp>
    <dsp:sp modelId="{2750A10A-BFB4-45C8-BCAE-9040844FAB98}">
      <dsp:nvSpPr>
        <dsp:cNvPr id="0" name=""/>
        <dsp:cNvSpPr/>
      </dsp:nvSpPr>
      <dsp:spPr>
        <a:xfrm>
          <a:off x="1092708" y="0"/>
          <a:ext cx="1142999" cy="114299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22A34-7AF7-46D6-A06D-FC0E17AC45A9}">
      <dsp:nvSpPr>
        <dsp:cNvPr id="0" name=""/>
        <dsp:cNvSpPr/>
      </dsp:nvSpPr>
      <dsp:spPr>
        <a:xfrm rot="10800000">
          <a:off x="1664207" y="0"/>
          <a:ext cx="5472684" cy="1143000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31" tIns="209550" rIns="39116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b="0" kern="1200" dirty="0" smtClean="0"/>
            <a:t>ВЕСНА</a:t>
          </a:r>
          <a:endParaRPr lang="ru-RU" sz="5500" b="0" kern="1200" dirty="0"/>
        </a:p>
      </dsp:txBody>
      <dsp:txXfrm rot="10800000">
        <a:off x="1949957" y="0"/>
        <a:ext cx="5186934" cy="1143000"/>
      </dsp:txXfrm>
    </dsp:sp>
    <dsp:sp modelId="{E19E0FBE-D105-42C4-B21F-F7247F3639A7}">
      <dsp:nvSpPr>
        <dsp:cNvPr id="0" name=""/>
        <dsp:cNvSpPr/>
      </dsp:nvSpPr>
      <dsp:spPr>
        <a:xfrm>
          <a:off x="1092707" y="0"/>
          <a:ext cx="1143000" cy="114300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DA9F19-A547-41ED-86E0-A88E115CBE25}">
      <dsp:nvSpPr>
        <dsp:cNvPr id="0" name=""/>
        <dsp:cNvSpPr/>
      </dsp:nvSpPr>
      <dsp:spPr>
        <a:xfrm rot="10800000">
          <a:off x="1664207" y="0"/>
          <a:ext cx="5472684" cy="1143000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31" tIns="198120" rIns="369824" bIns="1981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0" kern="1200" dirty="0" smtClean="0"/>
            <a:t>ЛЕТО</a:t>
          </a:r>
          <a:endParaRPr lang="ru-RU" sz="5200" b="0" kern="1200" dirty="0"/>
        </a:p>
      </dsp:txBody>
      <dsp:txXfrm rot="10800000">
        <a:off x="1949957" y="0"/>
        <a:ext cx="5186934" cy="1143000"/>
      </dsp:txXfrm>
    </dsp:sp>
    <dsp:sp modelId="{BBBD3038-9AF2-4472-A211-3801ABFB5D0C}">
      <dsp:nvSpPr>
        <dsp:cNvPr id="0" name=""/>
        <dsp:cNvSpPr/>
      </dsp:nvSpPr>
      <dsp:spPr>
        <a:xfrm>
          <a:off x="1092707" y="0"/>
          <a:ext cx="1143000" cy="114300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2AEFE-6DDB-4D47-BDD5-1BE6945F80F2}">
      <dsp:nvSpPr>
        <dsp:cNvPr id="0" name=""/>
        <dsp:cNvSpPr/>
      </dsp:nvSpPr>
      <dsp:spPr>
        <a:xfrm rot="10800000">
          <a:off x="1664207" y="0"/>
          <a:ext cx="5472684" cy="1143000"/>
        </a:xfrm>
        <a:prstGeom prst="homePlate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31" tIns="198120" rIns="369824" bIns="1981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0" kern="1200" dirty="0" smtClean="0"/>
            <a:t>ОСЕНЬ</a:t>
          </a:r>
          <a:endParaRPr lang="ru-RU" sz="5200" b="0" kern="1200" dirty="0"/>
        </a:p>
      </dsp:txBody>
      <dsp:txXfrm rot="10800000">
        <a:off x="1949957" y="0"/>
        <a:ext cx="5186934" cy="1143000"/>
      </dsp:txXfrm>
    </dsp:sp>
    <dsp:sp modelId="{A0564E2A-A3C2-4DB4-A4CB-0626BFEBAF97}">
      <dsp:nvSpPr>
        <dsp:cNvPr id="0" name=""/>
        <dsp:cNvSpPr/>
      </dsp:nvSpPr>
      <dsp:spPr>
        <a:xfrm>
          <a:off x="1092707" y="0"/>
          <a:ext cx="1143000" cy="114300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4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5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33123-6212-46D9-AE10-628A9578E4E5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88678-B212-4E4C-A78B-4AD79D7DF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25283-3DCC-4CAA-9C33-FA5ED3EF8DD1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6AAB6-CF09-446D-8612-DA91E8A1E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505C2-DA3B-41CC-931C-B121A4985953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3D987-A2B0-41DE-BEB7-2574283A2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35163"/>
            <a:ext cx="4038600" cy="21177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35163"/>
            <a:ext cx="4038600" cy="21177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205288"/>
            <a:ext cx="4038600" cy="2119312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205288"/>
            <a:ext cx="4038600" cy="2119312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74442-E65E-4F86-B90C-70FDC2ACC777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76121-EFC4-4121-B56F-BEA85C38D3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A8F8A06-BEF8-4FAD-9DA8-97B0EA52ABAF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CF98616-5A46-47AF-A47C-DF7FD8C9F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750E1-20F3-440F-B861-0B401A22F1DD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9D154-CDDB-4EC8-B39A-10FF234610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4B60EE8-E4B3-4BDE-A677-AA66401CED82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2E2F97-D78C-46CD-B2BE-2B1EFA9B9B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CC8CA-273F-4FDB-A061-7CF6D3A3D219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69B2-2D93-4056-A4CD-5DA90030D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85BCD-864E-4926-8E3C-A466098AB73D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66002-38C9-4D53-B142-BE913B5AE4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0EC1C-CBDF-4977-8AFB-FB80894B4467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C83A8-9347-487C-BF25-0527BBF0D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41BF-47E1-4D76-A904-AEB6BDF881B6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7F0D-CE23-4FE7-8436-E6D0AC4E53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C63A4-66D5-40E1-BDF2-577221EB83F9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0ECCB-3896-4B57-95FA-88CA8F8D5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3828C-3E60-411F-BA28-7F0746FB75E6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6E6C3-49FF-4ADC-8D2C-37A740FE60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21132A-E1DA-4581-92B4-72E0FCBCD122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F93ABC-139C-40D3-B96F-32C2E62B55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677E2-A05B-4E4E-9712-D5D871F2CAD9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4B997-11D4-4B47-9AC0-3E9D7648D2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E24DD0-AC89-4F27-93F8-A39BFA1FF0C0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0065200-E7FE-4A9E-9654-58355CE53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320675"/>
            <a:ext cx="72390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9725"/>
            <a:ext cx="3543300" cy="23463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152900" y="1609725"/>
            <a:ext cx="3543300" cy="23463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108450"/>
            <a:ext cx="3543300" cy="2347913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52900" y="4108450"/>
            <a:ext cx="3543300" cy="2347913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246563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9151D-FED9-4C44-A94A-342C77832BE9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557963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251575" y="6556375"/>
            <a:ext cx="588963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8C2EA-427A-4130-BB5D-26F4DA233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58CD6-002E-4F32-97C0-539AA3472B69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B056-F820-4838-9901-EEA9BEACE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E12C1-DA39-4871-9DCF-24AF1E1A7E17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38425-9B50-4C28-836F-19D98DD2B2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6EE60-63BC-4676-8E69-07931AA57CB1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DDF8-DFE6-46F0-ACA9-2E625A632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4CF00-D42D-42FC-85DE-530511AF65E1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0B620-EEA8-43B4-BA9D-8C7E1F09AC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F1FA-C895-4234-93C8-3CED5C22032F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40FF-290C-47CA-8C5D-6A75370C0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284D9-4FD6-4144-8ACF-9DE43FA53FE5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B8377-61E4-4CBE-9105-0632C04367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03090-BC87-48E6-95B7-318AA168A088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FA4AE-33FF-43EC-A9D3-C324D5820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AC035-3BA1-4952-8F24-56DF346D2301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57F2C-56C4-4E73-9A80-9D43240F9E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C77E1-7B26-46D2-A32A-1CCEC6275502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EDED2-85AF-434C-8519-390FA8088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975F5-8724-4407-A33D-9FD9418EFBDB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9887-CA3D-46D9-967D-BF99C80B9C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301A2-F7C0-40F8-8900-684BBE80153E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53ADA-47D3-46FF-9EB1-220C02C01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8BF4D-8050-4351-A58B-4D061AC04A4F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EC73F-4729-420D-AC9E-EFF56F72E6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7310B-0EAF-4C66-8F8B-0517B976D3DA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B01A9-E278-45F5-8E0D-CD990D5DCE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7F35B-35CA-44B0-A4B7-9C82F1BA58B1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745E2-5A90-4939-B416-34F747D18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0B9FD-AAD8-4587-BDBD-ADE80DDFC3A6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04FDF-2B27-48EB-B98F-1A1697BEE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D55BA-4EB9-4159-B0D4-CF3A320B08BA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F7F38-9F97-47E8-BFB1-FDE606E48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1842E-0055-419A-BB38-2682E9ED3CA5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13241-E2A8-4883-AD94-D2393AB5F7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2D1E5-9DC8-4766-BEB4-F889832C2FB8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3FA23-8764-4E3C-BFCA-8E5C93DE6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843500-3976-49EB-BD91-0E0AC0FC2158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6CE2D0-4DDB-48F5-8CFA-CB16214AD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68" r:id="rId9"/>
    <p:sldLayoutId id="2147483747" r:id="rId10"/>
    <p:sldLayoutId id="2147483746" r:id="rId11"/>
    <p:sldLayoutId id="214748376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8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6E78017-D2F3-4732-BF46-1048C3E8007B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A0BC5D7-8FA1-4E4D-9FD4-539A08D72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2" r:id="rId2"/>
    <p:sldLayoutId id="2147483770" r:id="rId3"/>
    <p:sldLayoutId id="2147483761" r:id="rId4"/>
    <p:sldLayoutId id="2147483760" r:id="rId5"/>
    <p:sldLayoutId id="2147483759" r:id="rId6"/>
    <p:sldLayoutId id="2147483758" r:id="rId7"/>
    <p:sldLayoutId id="2147483757" r:id="rId8"/>
    <p:sldLayoutId id="2147483771" r:id="rId9"/>
    <p:sldLayoutId id="2147483756" r:id="rId10"/>
    <p:sldLayoutId id="2147483772" r:id="rId11"/>
    <p:sldLayoutId id="21474837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5605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D8C8E1-DF95-4D28-803E-9720EEA400FB}" type="datetimeFigureOut">
              <a:rPr lang="ru-RU"/>
              <a:pPr>
                <a:defRPr/>
              </a:pPr>
              <a:t>25.02.2019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87E328-9A68-4EB1-BB9E-86E0533E4B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65" r:id="rId4"/>
    <p:sldLayoutId id="2147483776" r:id="rId5"/>
    <p:sldLayoutId id="2147483764" r:id="rId6"/>
    <p:sldLayoutId id="2147483777" r:id="rId7"/>
    <p:sldLayoutId id="2147483778" r:id="rId8"/>
    <p:sldLayoutId id="2147483779" r:id="rId9"/>
    <p:sldLayoutId id="2147483763" r:id="rId10"/>
    <p:sldLayoutId id="214748378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nstantia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Users\Public\Music\Sample%20Music\Sleep%20Away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26.xml"/><Relationship Id="rId1" Type="http://schemas.openxmlformats.org/officeDocument/2006/relationships/audio" Target="file:///C:\Users\Public\Music\Sample%20Music\Sleep%20Away.mp3" TargetMode="Externa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35.png"/><Relationship Id="rId4" Type="http://schemas.openxmlformats.org/officeDocument/2006/relationships/diagramLayout" Target="../diagrams/layout5.xml"/><Relationship Id="rId9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audio" Target="../media/audio1.wav"/><Relationship Id="rId7" Type="http://schemas.openxmlformats.org/officeDocument/2006/relationships/image" Target="../media/image3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system.tspu.ru/course/view.php?id=1065" TargetMode="External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6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10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hyperlink" Target="file:///\\192.168.1.250\shara\_91013\&#1048;&#1085;&#1090;&#1077;&#1088;&#1072;&#1082;&#1090;&#1080;&#1074;&#1085;&#1072;&#1103;%20&#1087;&#1088;&#1077;&#1079;&#1077;&#1085;&#1090;&#1072;&#1094;&#1080;&#1103;\&#1042;&#1088;&#1077;&#1084;&#1077;&#1085;&#1072;%20&#1075;&#1086;&#1076;&#1072;\~$&#1076;&#1086;&#1088;%20&#1048;&#1074;&#1072;&#1085;&#1086;&#1074;&#1080;&#1095;%20&#1058;&#1102;&#1090;&#1095;&#1077;&#1074;-&#1089;&#1090;&#1080;&#1093;&#1080;.do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20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ВРЕМЕНА ГОДА</a:t>
            </a:r>
            <a:endParaRPr lang="ru-RU" dirty="0"/>
          </a:p>
        </p:txBody>
      </p:sp>
      <p:sp>
        <p:nvSpPr>
          <p:cNvPr id="3789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r>
              <a:rPr lang="ru-RU" dirty="0" smtClean="0"/>
              <a:t>КОМЛЕВА ЮЛИЯ ПАВЛОВНА</a:t>
            </a:r>
          </a:p>
          <a:p>
            <a:r>
              <a:rPr lang="ru-RU" dirty="0" smtClean="0"/>
              <a:t>ВОСПИТАТЕЛЬ МБДОУ «ДЕТСКИЙ САД </a:t>
            </a:r>
            <a:r>
              <a:rPr lang="ru-RU" dirty="0" smtClean="0"/>
              <a:t> </a:t>
            </a:r>
            <a:r>
              <a:rPr lang="ru-RU" dirty="0" smtClean="0"/>
              <a:t>№27»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43888" y="5876925"/>
            <a:ext cx="755650" cy="827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Sleep Awa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6188" y="61658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/>
          </p:cNvSpPr>
          <p:nvPr>
            <p:ph type="title" sz="quarter"/>
          </p:nvPr>
        </p:nvSpPr>
        <p:spPr>
          <a:xfrm>
            <a:off x="827088" y="476250"/>
            <a:ext cx="8086725" cy="720725"/>
          </a:xfrm>
        </p:spPr>
        <p:txBody>
          <a:bodyPr/>
          <a:lstStyle/>
          <a:p>
            <a:pPr algn="ctr"/>
            <a:r>
              <a:rPr lang="ru-RU" sz="3600" smtClean="0">
                <a:solidFill>
                  <a:schemeClr val="accent1"/>
                </a:solidFill>
                <a:latin typeface="Arial" charset="0"/>
              </a:rPr>
              <a:t>ЧЕГО НЕ БЫВАЕТ ЛЕТОМ?</a:t>
            </a:r>
          </a:p>
        </p:txBody>
      </p:sp>
      <p:pic>
        <p:nvPicPr>
          <p:cNvPr id="96265" name="Picture 9" descr="i4CDHD3HO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76375" y="1628775"/>
            <a:ext cx="2951163" cy="2212975"/>
          </a:xfrm>
        </p:spPr>
      </p:pic>
      <p:pic>
        <p:nvPicPr>
          <p:cNvPr id="96266" name="Picture 10" descr="iT1VH2SMD">
            <a:hlinkClick r:id="" action="ppaction://noaction">
              <a:snd r:embed="rId3" name="applause.wav"/>
            </a:hlinkClick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003800" y="1628775"/>
            <a:ext cx="3240088" cy="2058988"/>
          </a:xfrm>
        </p:spPr>
      </p:pic>
      <p:pic>
        <p:nvPicPr>
          <p:cNvPr id="96267" name="Picture 11" descr="iL4SS103N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1547813" y="4149725"/>
            <a:ext cx="3024187" cy="2268538"/>
          </a:xfrm>
        </p:spPr>
      </p:pic>
      <p:pic>
        <p:nvPicPr>
          <p:cNvPr id="96268" name="Picture 12" descr="pnTRIFMhaaA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5364163" y="4005263"/>
            <a:ext cx="2736850" cy="2386012"/>
          </a:xfrm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50825" y="5876925"/>
            <a:ext cx="754063" cy="7191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243888" y="5876925"/>
            <a:ext cx="649287" cy="70961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70408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9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Есть в осени первоначальной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Короткая, но дивная пора-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Весь лес стоит как бы хрустальный,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И лучезарны вечера…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 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Где бодрый серп гулял и падал колос,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Теперь уж пусто все- простор везде,-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Лишь паутины тонкий волос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Блестит на праздной борозде.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 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Пустеет воздух, птиц не слышно боле,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Но далеко еще до первых зимних бурь-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И льется чистая и теплая лазурь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На отдыхающее поле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5" name="Рисунок 4" descr="осень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17727" y="2852936"/>
            <a:ext cx="3283078" cy="247077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Управляющая кнопка: домой 5">
            <a:hlinkClick r:id="rId9" action="ppaction://hlinksldjump" highlightClick="1"/>
          </p:cNvPr>
          <p:cNvSpPr/>
          <p:nvPr/>
        </p:nvSpPr>
        <p:spPr>
          <a:xfrm>
            <a:off x="8101013" y="5876925"/>
            <a:ext cx="825500" cy="827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308850" y="6021388"/>
            <a:ext cx="609600" cy="62071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6372225" y="6021388"/>
            <a:ext cx="609600" cy="6477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Sleep Awa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5651500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Grp="1"/>
          </p:cNvSpPr>
          <p:nvPr>
            <p:ph type="title" sz="quarter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cap="none" smtClean="0">
                <a:solidFill>
                  <a:schemeClr val="hlink"/>
                </a:solidFill>
                <a:effectLst/>
                <a:latin typeface="Arial" charset="0"/>
              </a:rPr>
              <a:t>ЧТО ЗДЕСЬ ЛИШНЕЕ?</a:t>
            </a:r>
          </a:p>
        </p:txBody>
      </p:sp>
      <p:pic>
        <p:nvPicPr>
          <p:cNvPr id="98313" name="Picture 9" descr="БОРОВИК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900113" y="1312863"/>
            <a:ext cx="3384550" cy="2312987"/>
          </a:xfrm>
        </p:spPr>
      </p:pic>
      <p:pic>
        <p:nvPicPr>
          <p:cNvPr id="98314" name="Picture 10" descr="ОПЯТА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5"/>
          <a:srcRect/>
          <a:stretch>
            <a:fillRect/>
          </a:stretch>
        </p:blipFill>
        <p:spPr>
          <a:xfrm>
            <a:off x="5076825" y="1268413"/>
            <a:ext cx="3213100" cy="2151062"/>
          </a:xfrm>
        </p:spPr>
      </p:pic>
      <p:pic>
        <p:nvPicPr>
          <p:cNvPr id="98315" name="Picture 11" descr="ПОДБЕРЕЗОВИК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6"/>
          <a:srcRect/>
          <a:stretch>
            <a:fillRect/>
          </a:stretch>
        </p:blipFill>
        <p:spPr>
          <a:xfrm>
            <a:off x="900113" y="3736975"/>
            <a:ext cx="3384550" cy="2427288"/>
          </a:xfrm>
        </p:spPr>
      </p:pic>
      <p:pic>
        <p:nvPicPr>
          <p:cNvPr id="98316" name="Picture 12" descr="МУХОМОР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7"/>
          <a:srcRect/>
          <a:stretch>
            <a:fillRect/>
          </a:stretch>
        </p:blipFill>
        <p:spPr>
          <a:xfrm>
            <a:off x="5076825" y="3573463"/>
            <a:ext cx="3455988" cy="2427287"/>
          </a:xfrm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50825" y="5949950"/>
            <a:ext cx="609600" cy="6477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388350" y="6092825"/>
            <a:ext cx="609600" cy="62071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8" action="ppaction://hlinksldjump" highlightClick="1"/>
          </p:cNvPr>
          <p:cNvSpPr/>
          <p:nvPr/>
        </p:nvSpPr>
        <p:spPr>
          <a:xfrm>
            <a:off x="7596188" y="6092825"/>
            <a:ext cx="609600" cy="6207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1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1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20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cap="none" smtClean="0">
                <a:effectLst/>
                <a:latin typeface="Arial" charset="0"/>
              </a:rPr>
              <a:t>ИСТОЧНИК МАТЕРИАЛА</a:t>
            </a:r>
          </a:p>
        </p:txBody>
      </p:sp>
      <p:sp>
        <p:nvSpPr>
          <p:cNvPr id="100355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1557338"/>
            <a:ext cx="8686800" cy="4525962"/>
          </a:xfrm>
        </p:spPr>
        <p:txBody>
          <a:bodyPr/>
          <a:lstStyle/>
          <a:p>
            <a:r>
              <a:rPr lang="ru-RU" smtClean="0">
                <a:latin typeface="Arial" charset="0"/>
              </a:rPr>
              <a:t>ИСПОЛЬЗОВАНЫ КАРТИНКИ С ИНТЕРНЕТ САЙТОВ </a:t>
            </a:r>
            <a:r>
              <a:rPr lang="ru-RU" smtClean="0">
                <a:latin typeface="Arial" charset="0"/>
                <a:hlinkClick r:id="rId2"/>
              </a:rPr>
              <a:t>http://images.yandex.ru</a:t>
            </a:r>
            <a:endParaRPr lang="ru-RU" smtClean="0">
              <a:latin typeface="Arial" charset="0"/>
            </a:endParaRPr>
          </a:p>
          <a:p>
            <a:r>
              <a:rPr lang="ru-RU" smtClean="0">
                <a:latin typeface="Arial" charset="0"/>
              </a:rPr>
              <a:t>ИСПОЛЬЗОВАНЫ МАТЕРИАЛЫ КУРСОВ ПОВЫШЕНИЯ КВАЛИФИКАЦИИ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</a:t>
            </a:r>
            <a:r>
              <a:rPr lang="ru-RU" smtClean="0">
                <a:hlinkClick r:id="rId3" tooltip="Нажмите для входа в курс"/>
              </a:rPr>
              <a:t>Информационные технологии. Робототехника</a:t>
            </a:r>
            <a:endParaRPr lang="ru-RU" smtClean="0">
              <a:latin typeface="Arial" charset="0"/>
            </a:endParaRPr>
          </a:p>
          <a:p>
            <a:endParaRPr lang="ru-RU" smtClean="0">
              <a:latin typeface="Arial" charset="0"/>
            </a:endParaRPr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50825" y="5949950"/>
            <a:ext cx="609600" cy="6477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8172450" y="5949950"/>
            <a:ext cx="609600" cy="6207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81088"/>
          </a:xfrm>
        </p:spPr>
        <p:txBody>
          <a:bodyPr/>
          <a:lstStyle/>
          <a:p>
            <a:pPr algn="ctr"/>
            <a:r>
              <a:rPr lang="ru-RU" smtClean="0"/>
              <a:t>СОДЕРЖАНИЕ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316913" y="5949950"/>
            <a:ext cx="682625" cy="6810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250825" y="5949950"/>
            <a:ext cx="682625" cy="75406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474663" y="696151"/>
          <a:ext cx="8229600" cy="114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  <a:solidFill>
            <a:schemeClr val="bg2">
              <a:lumMod val="75000"/>
            </a:schemeClr>
          </a:solidFill>
          <a:ln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Чародейкою- Зимою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Околдован, лес стоит-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 под снежной бахромою,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Неподвижною, немою,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Чудной жизнью он блестит.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 стоит он, околдован,-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 мертвец и не живой-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Сном волшебным очарован,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Весь опутан, весь окован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Легкой цепью пуховой…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Солнце зимнее ли мечет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 него свой луч косой-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 нем ничто не затрепещет,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Он весь вспыхнет и заблещет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Ослепительной красой.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Рисунок 7" descr="зима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64620" y="2217564"/>
            <a:ext cx="4347726" cy="3249815"/>
          </a:xfrm>
          <a:prstGeom prst="ellipse">
            <a:avLst/>
          </a:prstGeom>
          <a:ln w="76200">
            <a:solidFill>
              <a:schemeClr val="accent1">
                <a:lumMod val="75000"/>
              </a:schemeClr>
            </a:solidFill>
          </a:ln>
          <a:effectLst>
            <a:softEdge rad="127000"/>
          </a:effectLst>
        </p:spPr>
      </p:pic>
      <p:sp>
        <p:nvSpPr>
          <p:cNvPr id="9" name="Управляющая кнопка: домой 8">
            <a:hlinkClick r:id="rId8" action="ppaction://hlinksldjump" highlightClick="1"/>
          </p:cNvPr>
          <p:cNvSpPr/>
          <p:nvPr/>
        </p:nvSpPr>
        <p:spPr>
          <a:xfrm>
            <a:off x="8027988" y="5805488"/>
            <a:ext cx="466725" cy="4667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308850" y="5805488"/>
            <a:ext cx="465138" cy="50323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Управляющая кнопка: настраиваемая 10">
            <a:hlinkClick r:id="rId9" action="ppaction://hlinkfile" highlightClick="1"/>
          </p:cNvPr>
          <p:cNvSpPr/>
          <p:nvPr/>
        </p:nvSpPr>
        <p:spPr>
          <a:xfrm>
            <a:off x="6659563" y="5805488"/>
            <a:ext cx="504825" cy="50323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6011863" y="5805488"/>
            <a:ext cx="466725" cy="50323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6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 sz="quarter"/>
          </p:nvPr>
        </p:nvSpPr>
        <p:spPr>
          <a:xfrm>
            <a:off x="611188" y="704850"/>
            <a:ext cx="8075612" cy="708025"/>
          </a:xfrm>
        </p:spPr>
        <p:txBody>
          <a:bodyPr/>
          <a:lstStyle/>
          <a:p>
            <a:pPr algn="ctr"/>
            <a:r>
              <a:rPr lang="ru-RU" sz="3600" smtClean="0">
                <a:solidFill>
                  <a:schemeClr val="accent1"/>
                </a:solidFill>
                <a:latin typeface="Arial" charset="0"/>
              </a:rPr>
              <a:t>КТО ЛИШНИЙ?</a:t>
            </a:r>
          </a:p>
        </p:txBody>
      </p:sp>
      <p:pic>
        <p:nvPicPr>
          <p:cNvPr id="87045" name="Picture 5" descr="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31913" y="1916113"/>
            <a:ext cx="2282825" cy="2117725"/>
          </a:xfrm>
        </p:spPr>
      </p:pic>
      <p:pic>
        <p:nvPicPr>
          <p:cNvPr id="87049" name="Picture 9" descr="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580063" y="2276475"/>
            <a:ext cx="2105025" cy="1428750"/>
          </a:xfrm>
        </p:spPr>
      </p:pic>
      <p:pic>
        <p:nvPicPr>
          <p:cNvPr id="87050" name="Picture 10" descr="2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1042988" y="4221163"/>
            <a:ext cx="2825750" cy="2119312"/>
          </a:xfrm>
        </p:spPr>
      </p:pic>
      <p:pic>
        <p:nvPicPr>
          <p:cNvPr id="87051" name="Picture 11" descr="iDK97BEMQ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5076825" y="4292600"/>
            <a:ext cx="2879725" cy="2160588"/>
          </a:xfrm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316913" y="5949950"/>
            <a:ext cx="682625" cy="6810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250825" y="5949950"/>
            <a:ext cx="682625" cy="75406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/>
          </p:cNvSpPr>
          <p:nvPr>
            <p:ph type="title" sz="quarter"/>
          </p:nvPr>
        </p:nvSpPr>
        <p:spPr>
          <a:xfrm>
            <a:off x="684213" y="704850"/>
            <a:ext cx="8002587" cy="708025"/>
          </a:xfrm>
        </p:spPr>
        <p:txBody>
          <a:bodyPr/>
          <a:lstStyle/>
          <a:p>
            <a:pPr algn="ctr"/>
            <a:r>
              <a:rPr lang="ru-RU" sz="3600" smtClean="0">
                <a:solidFill>
                  <a:schemeClr val="accent1"/>
                </a:solidFill>
                <a:latin typeface="Arial" charset="0"/>
              </a:rPr>
              <a:t>КТО ЛИШНИЙ?</a:t>
            </a:r>
          </a:p>
        </p:txBody>
      </p:sp>
      <p:pic>
        <p:nvPicPr>
          <p:cNvPr id="90121" name="Picture 9" descr="i[5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116013" y="1700213"/>
            <a:ext cx="2952750" cy="1830387"/>
          </a:xfrm>
        </p:spPr>
      </p:pic>
      <p:pic>
        <p:nvPicPr>
          <p:cNvPr id="90122" name="Picture 10" descr="iMCU5K9SA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651500" y="1700213"/>
            <a:ext cx="2663825" cy="1998662"/>
          </a:xfrm>
        </p:spPr>
      </p:pic>
      <p:pic>
        <p:nvPicPr>
          <p:cNvPr id="90124" name="Picture 12" descr="iAWEI1IR8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5724525" y="3933825"/>
            <a:ext cx="2592388" cy="1944688"/>
          </a:xfrm>
        </p:spPr>
      </p:pic>
      <p:pic>
        <p:nvPicPr>
          <p:cNvPr id="90126" name="Picture 14" descr="iFBUE1GW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6"/>
          <a:srcRect/>
          <a:stretch>
            <a:fillRect/>
          </a:stretch>
        </p:blipFill>
        <p:spPr>
          <a:xfrm>
            <a:off x="1258888" y="3933825"/>
            <a:ext cx="2663825" cy="2136775"/>
          </a:xfrm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316913" y="5949950"/>
            <a:ext cx="682625" cy="6810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250825" y="5949950"/>
            <a:ext cx="682625" cy="75406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70408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Сияет солнце, воды блещут,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 всем улыбка, жизнь во всем,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деревья радостно трепещут,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купаясь в небе голубом.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Поют деревья, блещут воды,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Любовью воздух растворен,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и мир, цветущий мир природы,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избытком жизни упоен.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Но и в избытке упоенья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Нет упоения сильней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Одной улыбки умиленья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Измученной души твоей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pic>
        <p:nvPicPr>
          <p:cNvPr id="40963" name="Рисунок 4" descr="первые листья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11638" y="2349500"/>
            <a:ext cx="3744912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домой 5">
            <a:hlinkClick r:id="rId8" action="ppaction://hlinksldjump" highlightClick="1"/>
          </p:cNvPr>
          <p:cNvSpPr/>
          <p:nvPr/>
        </p:nvSpPr>
        <p:spPr>
          <a:xfrm>
            <a:off x="8172450" y="6021388"/>
            <a:ext cx="4318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596188" y="6021388"/>
            <a:ext cx="504825" cy="5762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6948488" y="6021388"/>
            <a:ext cx="503237" cy="5762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Grp="1"/>
          </p:cNvSpPr>
          <p:nvPr>
            <p:ph type="title" sz="quarter"/>
          </p:nvPr>
        </p:nvSpPr>
        <p:spPr bwMode="auto">
          <a:xfrm>
            <a:off x="468313" y="320675"/>
            <a:ext cx="7227887" cy="660400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/>
            <a:r>
              <a:rPr lang="ru-RU" cap="none" smtClean="0">
                <a:ln>
                  <a:noFill/>
                </a:ln>
                <a:solidFill>
                  <a:schemeClr val="accent1"/>
                </a:solidFill>
              </a:rPr>
              <a:t>КТО ЛИШНИЙ?</a:t>
            </a:r>
          </a:p>
        </p:txBody>
      </p:sp>
      <p:pic>
        <p:nvPicPr>
          <p:cNvPr id="92169" name="Picture 9" descr="iTAWXOAI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42988" y="1484313"/>
            <a:ext cx="2741612" cy="2259012"/>
          </a:xfrm>
        </p:spPr>
      </p:pic>
      <p:pic>
        <p:nvPicPr>
          <p:cNvPr id="92170" name="Picture 10" descr="iM5QEZRY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716463" y="1484313"/>
            <a:ext cx="2951162" cy="2201862"/>
          </a:xfrm>
        </p:spPr>
      </p:pic>
      <p:pic>
        <p:nvPicPr>
          <p:cNvPr id="92171" name="Picture 11" descr="iBXQ7314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971550" y="4076700"/>
            <a:ext cx="2951163" cy="2114550"/>
          </a:xfrm>
        </p:spPr>
      </p:pic>
      <p:pic>
        <p:nvPicPr>
          <p:cNvPr id="92172" name="Picture 12" descr="iA2JB0RKI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4643438" y="4005263"/>
            <a:ext cx="3097212" cy="2101850"/>
          </a:xfrm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323850" y="6021388"/>
            <a:ext cx="503238" cy="5762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172450" y="6092825"/>
            <a:ext cx="504825" cy="57626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/>
          </p:cNvSpPr>
          <p:nvPr>
            <p:ph type="title" sz="quarter"/>
          </p:nvPr>
        </p:nvSpPr>
        <p:spPr bwMode="auto">
          <a:xfrm>
            <a:off x="539750" y="320675"/>
            <a:ext cx="7156450" cy="660400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/>
            <a:r>
              <a:rPr lang="ru-RU" cap="none" smtClean="0">
                <a:ln>
                  <a:noFill/>
                </a:ln>
                <a:solidFill>
                  <a:schemeClr val="accent1"/>
                </a:solidFill>
              </a:rPr>
              <a:t>ЧТО ЛИШНЕЕ?</a:t>
            </a:r>
          </a:p>
        </p:txBody>
      </p:sp>
      <p:pic>
        <p:nvPicPr>
          <p:cNvPr id="94217" name="Picture 9" descr="МАТЬ-И-МАЧЕХА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71550" y="1196975"/>
            <a:ext cx="3024188" cy="2495550"/>
          </a:xfrm>
        </p:spPr>
      </p:pic>
      <p:pic>
        <p:nvPicPr>
          <p:cNvPr id="94219" name="Picture 11" descr="РОМАШКА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827088" y="3860800"/>
            <a:ext cx="3168650" cy="2139950"/>
          </a:xfrm>
        </p:spPr>
      </p:pic>
      <p:pic>
        <p:nvPicPr>
          <p:cNvPr id="94220" name="Picture 12" descr="ПОДСНЕЖНИК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4787900" y="3860800"/>
            <a:ext cx="2952750" cy="2214563"/>
          </a:xfrm>
        </p:spPr>
      </p:pic>
      <p:pic>
        <p:nvPicPr>
          <p:cNvPr id="94222" name="Picture 14" descr="ПРОЛЕСКА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6"/>
          <a:srcRect/>
          <a:stretch>
            <a:fillRect/>
          </a:stretch>
        </p:blipFill>
        <p:spPr>
          <a:xfrm>
            <a:off x="4787900" y="1412875"/>
            <a:ext cx="3024188" cy="2268538"/>
          </a:xfrm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323850" y="6021388"/>
            <a:ext cx="503238" cy="5762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596188" y="6021388"/>
            <a:ext cx="504825" cy="5762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95536" y="764704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Смотри, как роща зеленеет,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Палящим солнцем облита,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А в ней какою негой веет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От каждой ветки и листа!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Войдем и сядем над корнями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Дерев, поимых родником,-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Там, где, обвеянный их мглами,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Он шепчет в сумраке немом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Над нами бредят их вершины,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В полдневный зной погружены,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И лишь порою крик орлиный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До нас доходит с вышины.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1987" name="Рисунок 4" descr="лето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32325" y="2636838"/>
            <a:ext cx="41624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домой 5">
            <a:hlinkClick r:id="rId9" action="ppaction://hlinksldjump" highlightClick="1"/>
          </p:cNvPr>
          <p:cNvSpPr/>
          <p:nvPr/>
        </p:nvSpPr>
        <p:spPr>
          <a:xfrm>
            <a:off x="8101013" y="5876925"/>
            <a:ext cx="755650" cy="76517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235825" y="5949950"/>
            <a:ext cx="649288" cy="70961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6300788" y="5949950"/>
            <a:ext cx="754062" cy="7191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3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</TotalTime>
  <Words>148</Words>
  <Application>Microsoft Office PowerPoint</Application>
  <PresentationFormat>Экран (4:3)</PresentationFormat>
  <Paragraphs>83</Paragraphs>
  <Slides>13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Поток</vt:lpstr>
      <vt:lpstr>Изящная</vt:lpstr>
      <vt:lpstr>Трек</vt:lpstr>
      <vt:lpstr>ВРЕМЕНА ГОДА</vt:lpstr>
      <vt:lpstr>СОДЕРЖАНИЕ</vt:lpstr>
      <vt:lpstr>Презентация PowerPoint</vt:lpstr>
      <vt:lpstr>КТО ЛИШНИЙ?</vt:lpstr>
      <vt:lpstr>КТО ЛИШНИЙ?</vt:lpstr>
      <vt:lpstr>Презентация PowerPoint</vt:lpstr>
      <vt:lpstr>КТО ЛИШНИЙ?</vt:lpstr>
      <vt:lpstr>ЧТО ЛИШНЕЕ?</vt:lpstr>
      <vt:lpstr>Презентация PowerPoint</vt:lpstr>
      <vt:lpstr>ЧЕГО НЕ БЫВАЕТ ЛЕТОМ?</vt:lpstr>
      <vt:lpstr>Презентация PowerPoint</vt:lpstr>
      <vt:lpstr>ЧТО ЗДЕСЬ ЛИШНЕЕ?</vt:lpstr>
      <vt:lpstr>ИСТОЧНИК МАТЕРИАЛА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ВРЕМЕНА ГОДА</dc:title>
  <dc:creator>Student</dc:creator>
  <cp:lastModifiedBy>Юлия</cp:lastModifiedBy>
  <cp:revision>11</cp:revision>
  <dcterms:created xsi:type="dcterms:W3CDTF">2014-02-05T03:04:10Z</dcterms:created>
  <dcterms:modified xsi:type="dcterms:W3CDTF">2019-02-24T18:50:00Z</dcterms:modified>
</cp:coreProperties>
</file>