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71499"/>
            <a:ext cx="6336704" cy="562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2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«Бравые солдаты» Олененка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Каждый год в нашем детском саду проводится Смотр </a:t>
            </a:r>
            <a:r>
              <a:rPr lang="ru-RU" b="1" i="1" dirty="0">
                <a:solidFill>
                  <a:srgbClr val="002060"/>
                </a:solidFill>
              </a:rPr>
              <a:t>строя и песни </a:t>
            </a:r>
            <a:r>
              <a:rPr lang="ru-RU" b="1" i="1" dirty="0" smtClean="0">
                <a:solidFill>
                  <a:srgbClr val="002060"/>
                </a:solidFill>
              </a:rPr>
              <a:t>в </a:t>
            </a:r>
            <a:r>
              <a:rPr lang="ru-RU" b="1" i="1" dirty="0">
                <a:solidFill>
                  <a:srgbClr val="002060"/>
                </a:solidFill>
              </a:rPr>
              <a:t>соответствии с планом воспитательной работы </a:t>
            </a:r>
            <a:r>
              <a:rPr lang="ru-RU" b="1" i="1" dirty="0" smtClean="0">
                <a:solidFill>
                  <a:srgbClr val="002060"/>
                </a:solidFill>
              </a:rPr>
              <a:t>в </a:t>
            </a:r>
            <a:r>
              <a:rPr lang="ru-RU" b="1" i="1" dirty="0">
                <a:solidFill>
                  <a:srgbClr val="002060"/>
                </a:solidFill>
              </a:rPr>
              <a:t>рамках празднования Дня защитников Отечества.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Цели и задачи: Патриотическое воспитание, воспитание чувства ответственности, коллективизма. Физическая и нравственная </a:t>
            </a:r>
            <a:r>
              <a:rPr lang="ru-RU" b="1" i="1" dirty="0" smtClean="0">
                <a:solidFill>
                  <a:srgbClr val="002060"/>
                </a:solidFill>
              </a:rPr>
              <a:t>закалка детей. </a:t>
            </a:r>
            <a:r>
              <a:rPr lang="ru-RU" b="1" i="1" dirty="0">
                <a:solidFill>
                  <a:srgbClr val="002060"/>
                </a:solidFill>
              </a:rPr>
              <a:t>Совершенствование навыков строевых упражнений. Пропаганда здорового образа жизни.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0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Одетые в символическую форму  отличную подготовку показали и ребята из группы «Лисята».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44824"/>
            <a:ext cx="3600400" cy="48005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3867894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8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243428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  Всегда идем только вперед,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     Ведь мы команда – Патриот!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Ловкие и смелые,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Все для победы сделаем!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7745" y="2719239"/>
            <a:ext cx="3394472" cy="42379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4283968" cy="28349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0968"/>
            <a:ext cx="410445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0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Отряд «Патриоты» – смелые и ловкие!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200800" cy="5233311"/>
          </a:xfrm>
        </p:spPr>
      </p:pic>
    </p:spTree>
    <p:extLst>
      <p:ext uri="{BB962C8B-B14F-4D97-AF65-F5344CB8AC3E}">
        <p14:creationId xmlns:p14="http://schemas.microsoft.com/office/powerpoint/2010/main" val="25520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58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«Бравые солдаты» Олененка</vt:lpstr>
      <vt:lpstr>Одетые в символическую форму  отличную подготовку показали и ребята из группы «Лисята».</vt:lpstr>
      <vt:lpstr>  Всегда идем только вперед,      Ведь мы команда – Патриот! Ловкие и смелые, Все для победы сделаем!</vt:lpstr>
      <vt:lpstr>Отряд «Патриоты» – смелые и ловкие!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чипчикова</dc:creator>
  <cp:lastModifiedBy>Мвидео</cp:lastModifiedBy>
  <cp:revision>3</cp:revision>
  <dcterms:created xsi:type="dcterms:W3CDTF">2019-02-24T17:26:10Z</dcterms:created>
  <dcterms:modified xsi:type="dcterms:W3CDTF">2019-02-24T17:56:41Z</dcterms:modified>
</cp:coreProperties>
</file>