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6" r:id="rId8"/>
    <p:sldId id="273" r:id="rId9"/>
    <p:sldId id="268" r:id="rId10"/>
    <p:sldId id="272" r:id="rId11"/>
    <p:sldId id="277" r:id="rId12"/>
    <p:sldId id="269" r:id="rId13"/>
    <p:sldId id="275" r:id="rId14"/>
    <p:sldId id="264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AC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4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4.wdp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7.jpeg"/><Relationship Id="rId7" Type="http://schemas.openxmlformats.org/officeDocument/2006/relationships/image" Target="../media/image9.jpeg"/><Relationship Id="rId2" Type="http://schemas.openxmlformats.org/officeDocument/2006/relationships/hyperlink" Target="&#1069;&#1090;&#1072;&#1087;%20&#1087;&#1083;&#1072;&#1085;&#1072;.pptx" TargetMode="Externa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8.jpe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3528" y="2420888"/>
            <a:ext cx="687399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ТЕХНОЛОГИЯ</a:t>
            </a:r>
            <a:endParaRPr lang="ru-RU" sz="80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84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43808" y="-195693"/>
            <a:ext cx="3384376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142" y="964657"/>
            <a:ext cx="5657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Вырезать  детали: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треугольников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зелёного цвета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звезда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268" y="2164986"/>
            <a:ext cx="5847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Разрезать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каждый треугольник по намеченным линиям.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4752" y="2995983"/>
            <a:ext cx="5469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Разрезанные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полоски немного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загнуть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помощи карандаша.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4752" y="4249386"/>
            <a:ext cx="6044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Наклеить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лист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картона вырезанные треугольники, начиная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снизу  (нижние треугольники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больше по размеру, чем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верхние).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8464" y="5842057"/>
            <a:ext cx="5613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На макушку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приклеить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красную звезду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883614" y="552201"/>
            <a:ext cx="970756" cy="892019"/>
          </a:xfrm>
          <a:prstGeom prst="star5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2" descr="D:\СОКОВА (ДОК)\СТУДЕНТЫ\ПРактика ВВЕдение в специальность\Аппликация Ёлка\Scan_20171126_161913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8" t="5555" r="53847" b="69544"/>
          <a:stretch/>
        </p:blipFill>
        <p:spPr bwMode="auto">
          <a:xfrm>
            <a:off x="6298826" y="337827"/>
            <a:ext cx="1368152" cy="132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7468" y="536546"/>
            <a:ext cx="5707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Изготовление деталей аппликации: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0851" y="3799981"/>
            <a:ext cx="338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Сборка аппликации: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7" descr="D:\СОКОВА (ДОК)\СТУДЕНТЫ\ПРактика ВВЕдение в специальность\Аппликация Ёлка\20171128_09540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2" t="9342" r="19088" b="4328"/>
          <a:stretch/>
        </p:blipFill>
        <p:spPr bwMode="auto">
          <a:xfrm rot="5400000">
            <a:off x="6019580" y="4383669"/>
            <a:ext cx="2517948" cy="1915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СОКОВА (ДОК)\СТУДЕНТЫ\ПРактика ВВЕдение в специальность\Аппликация Ёлка\20171128_09525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69" t="33235" r="55256" b="29002"/>
          <a:stretch/>
        </p:blipFill>
        <p:spPr bwMode="auto">
          <a:xfrm rot="5400000">
            <a:off x="6292862" y="1916016"/>
            <a:ext cx="191692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246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ОКОВА (ДОК)\СТУДЕНТЫ\ПРактика ВВЕдение в специальность\Аппликация Ёлка\20171128_09432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9" t="11064" r="17297" b="5908"/>
          <a:stretch/>
        </p:blipFill>
        <p:spPr bwMode="auto">
          <a:xfrm rot="5400000">
            <a:off x="2968" y="2170068"/>
            <a:ext cx="2279800" cy="1644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СОКОВА (ДОК)\СТУДЕНТЫ\ПРактика ВВЕдение в специальность\Аппликация Ёлка\20171128_0945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4" t="5172" r="14547" b="7755"/>
          <a:stretch/>
        </p:blipFill>
        <p:spPr bwMode="auto">
          <a:xfrm rot="5400000">
            <a:off x="-75958" y="4596051"/>
            <a:ext cx="2488275" cy="16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СОКОВА (ДОК)\СТУДЕНТЫ\ПРактика ВВЕдение в специальность\Аппликация Ёлка\20171128_09472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7113" r="18566" b="5821"/>
          <a:stretch/>
        </p:blipFill>
        <p:spPr bwMode="auto">
          <a:xfrm rot="5400000">
            <a:off x="1912253" y="2140693"/>
            <a:ext cx="2312668" cy="171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СОКОВА (ДОК)\СТУДЕНТЫ\ПРактика ВВЕдение в специальность\Аппликация Ёлка\20171128_09525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9" t="5612" r="18542" b="3225"/>
          <a:stretch/>
        </p:blipFill>
        <p:spPr bwMode="auto">
          <a:xfrm rot="5400000">
            <a:off x="3527795" y="3078271"/>
            <a:ext cx="338455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СОКОВА (ДОК)\СТУДЕНТЫ\ПРактика ВВЕдение в специальность\Аппликация Ёлка\20171128_0949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2" t="5613" r="16496" b="4589"/>
          <a:stretch/>
        </p:blipFill>
        <p:spPr bwMode="auto">
          <a:xfrm rot="5400000">
            <a:off x="1835951" y="4607339"/>
            <a:ext cx="2465273" cy="171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СОКОВА (ДОК)\СТУДЕНТЫ\ПРактика ВВЕдение в специальность\Аппликация Ёлка\20171128_09540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2" t="9342" r="19088" b="4328"/>
          <a:stretch/>
        </p:blipFill>
        <p:spPr bwMode="auto">
          <a:xfrm rot="5400000">
            <a:off x="6079226" y="3025312"/>
            <a:ext cx="3376849" cy="2417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768421" y="116632"/>
            <a:ext cx="338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Сборка аппликации: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5450" y="551105"/>
            <a:ext cx="793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Наклеить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лист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картона вырезанные треугольники, начиная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снизу  (нижние треугольники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больше по размеру, чем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верхние). 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4149" y="1265957"/>
            <a:ext cx="67802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На макушку 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приклеить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красную звезду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5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16649" y="0"/>
            <a:ext cx="7416800" cy="792162"/>
          </a:xfrm>
        </p:spPr>
        <p:txBody>
          <a:bodyPr/>
          <a:lstStyle/>
          <a:p>
            <a:pPr marL="0" indent="0" algn="ctr" eaLnBrk="1" hangingPunct="1">
              <a:buNone/>
              <a:defRPr/>
            </a:pPr>
            <a:r>
              <a:rPr lang="ru-RU" sz="3600" i="1" dirty="0" smtClean="0">
                <a:solidFill>
                  <a:srgbClr val="C00000"/>
                </a:solidFill>
              </a:rPr>
              <a:t>Правила </a:t>
            </a:r>
            <a:br>
              <a:rPr lang="ru-RU" sz="3600" i="1" dirty="0" smtClean="0">
                <a:solidFill>
                  <a:srgbClr val="C00000"/>
                </a:solidFill>
              </a:rPr>
            </a:br>
            <a:r>
              <a:rPr lang="ru-RU" sz="3600" i="1" dirty="0" smtClean="0">
                <a:solidFill>
                  <a:srgbClr val="C00000"/>
                </a:solidFill>
              </a:rPr>
              <a:t>безопасного</a:t>
            </a:r>
            <a:r>
              <a:rPr lang="en-US" sz="3600" i="1" dirty="0" smtClean="0">
                <a:solidFill>
                  <a:srgbClr val="C00000"/>
                </a:solidFill>
              </a:rPr>
              <a:t> </a:t>
            </a:r>
            <a:r>
              <a:rPr lang="ru-RU" sz="3600" i="1" dirty="0" smtClean="0">
                <a:solidFill>
                  <a:srgbClr val="C00000"/>
                </a:solidFill>
              </a:rPr>
              <a:t>поведения</a:t>
            </a:r>
          </a:p>
        </p:txBody>
      </p:sp>
      <p:grpSp>
        <p:nvGrpSpPr>
          <p:cNvPr id="7" name="Group 67"/>
          <p:cNvGrpSpPr>
            <a:grpSpLocks noChangeAspect="1"/>
          </p:cNvGrpSpPr>
          <p:nvPr/>
        </p:nvGrpSpPr>
        <p:grpSpPr bwMode="auto">
          <a:xfrm rot="5400000">
            <a:off x="5740720" y="4814126"/>
            <a:ext cx="995958" cy="2547231"/>
            <a:chOff x="630" y="1361"/>
            <a:chExt cx="2104" cy="1065"/>
          </a:xfrm>
        </p:grpSpPr>
        <p:sp>
          <p:nvSpPr>
            <p:cNvPr id="8" name="AutoShape 68"/>
            <p:cNvSpPr>
              <a:spLocks noChangeAspect="1" noChangeArrowheads="1" noTextEdit="1"/>
            </p:cNvSpPr>
            <p:nvPr/>
          </p:nvSpPr>
          <p:spPr bwMode="auto">
            <a:xfrm>
              <a:off x="630" y="1361"/>
              <a:ext cx="2104" cy="1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69"/>
            <p:cNvSpPr>
              <a:spLocks/>
            </p:cNvSpPr>
            <p:nvPr/>
          </p:nvSpPr>
          <p:spPr bwMode="auto">
            <a:xfrm>
              <a:off x="1583" y="1424"/>
              <a:ext cx="956" cy="607"/>
            </a:xfrm>
            <a:custGeom>
              <a:avLst/>
              <a:gdLst>
                <a:gd name="T0" fmla="*/ 789 w 4778"/>
                <a:gd name="T1" fmla="*/ 10319 h 10319"/>
                <a:gd name="T2" fmla="*/ 882 w 4778"/>
                <a:gd name="T3" fmla="*/ 10194 h 10319"/>
                <a:gd name="T4" fmla="*/ 974 w 4778"/>
                <a:gd name="T5" fmla="*/ 10057 h 10319"/>
                <a:gd name="T6" fmla="*/ 1078 w 4778"/>
                <a:gd name="T7" fmla="*/ 9921 h 10319"/>
                <a:gd name="T8" fmla="*/ 1189 w 4778"/>
                <a:gd name="T9" fmla="*/ 9783 h 10319"/>
                <a:gd name="T10" fmla="*/ 1295 w 4778"/>
                <a:gd name="T11" fmla="*/ 9643 h 10319"/>
                <a:gd name="T12" fmla="*/ 1419 w 4778"/>
                <a:gd name="T13" fmla="*/ 9495 h 10319"/>
                <a:gd name="T14" fmla="*/ 1543 w 4778"/>
                <a:gd name="T15" fmla="*/ 9334 h 10319"/>
                <a:gd name="T16" fmla="*/ 1686 w 4778"/>
                <a:gd name="T17" fmla="*/ 9172 h 10319"/>
                <a:gd name="T18" fmla="*/ 1921 w 4778"/>
                <a:gd name="T19" fmla="*/ 8893 h 10319"/>
                <a:gd name="T20" fmla="*/ 2071 w 4778"/>
                <a:gd name="T21" fmla="*/ 8627 h 10319"/>
                <a:gd name="T22" fmla="*/ 2385 w 4778"/>
                <a:gd name="T23" fmla="*/ 8077 h 10319"/>
                <a:gd name="T24" fmla="*/ 2679 w 4778"/>
                <a:gd name="T25" fmla="*/ 7520 h 10319"/>
                <a:gd name="T26" fmla="*/ 2966 w 4778"/>
                <a:gd name="T27" fmla="*/ 6954 h 10319"/>
                <a:gd name="T28" fmla="*/ 3224 w 4778"/>
                <a:gd name="T29" fmla="*/ 6375 h 10319"/>
                <a:gd name="T30" fmla="*/ 3473 w 4778"/>
                <a:gd name="T31" fmla="*/ 5805 h 10319"/>
                <a:gd name="T32" fmla="*/ 3693 w 4778"/>
                <a:gd name="T33" fmla="*/ 5224 h 10319"/>
                <a:gd name="T34" fmla="*/ 3906 w 4778"/>
                <a:gd name="T35" fmla="*/ 4654 h 10319"/>
                <a:gd name="T36" fmla="*/ 4087 w 4778"/>
                <a:gd name="T37" fmla="*/ 4077 h 10319"/>
                <a:gd name="T38" fmla="*/ 4257 w 4778"/>
                <a:gd name="T39" fmla="*/ 3505 h 10319"/>
                <a:gd name="T40" fmla="*/ 4393 w 4778"/>
                <a:gd name="T41" fmla="*/ 2946 h 10319"/>
                <a:gd name="T42" fmla="*/ 4519 w 4778"/>
                <a:gd name="T43" fmla="*/ 2380 h 10319"/>
                <a:gd name="T44" fmla="*/ 4617 w 4778"/>
                <a:gd name="T45" fmla="*/ 1838 h 10319"/>
                <a:gd name="T46" fmla="*/ 4694 w 4778"/>
                <a:gd name="T47" fmla="*/ 1296 h 10319"/>
                <a:gd name="T48" fmla="*/ 4744 w 4778"/>
                <a:gd name="T49" fmla="*/ 770 h 10319"/>
                <a:gd name="T50" fmla="*/ 4778 w 4778"/>
                <a:gd name="T51" fmla="*/ 0 h 10319"/>
                <a:gd name="T52" fmla="*/ 912 w 4778"/>
                <a:gd name="T53" fmla="*/ 8011 h 10319"/>
                <a:gd name="T54" fmla="*/ 1149 w 4778"/>
                <a:gd name="T55" fmla="*/ 8318 h 10319"/>
                <a:gd name="T56" fmla="*/ 906 w 4778"/>
                <a:gd name="T57" fmla="*/ 8581 h 10319"/>
                <a:gd name="T58" fmla="*/ 740 w 4778"/>
                <a:gd name="T59" fmla="*/ 8767 h 10319"/>
                <a:gd name="T60" fmla="*/ 581 w 4778"/>
                <a:gd name="T61" fmla="*/ 8956 h 10319"/>
                <a:gd name="T62" fmla="*/ 434 w 4778"/>
                <a:gd name="T63" fmla="*/ 9177 h 10319"/>
                <a:gd name="T64" fmla="*/ 299 w 4778"/>
                <a:gd name="T65" fmla="*/ 9396 h 10319"/>
                <a:gd name="T66" fmla="*/ 138 w 4778"/>
                <a:gd name="T67" fmla="*/ 9621 h 10319"/>
                <a:gd name="T68" fmla="*/ 0 w 4778"/>
                <a:gd name="T69" fmla="*/ 9879 h 10319"/>
                <a:gd name="T70" fmla="*/ 789 w 4778"/>
                <a:gd name="T71" fmla="*/ 10319 h 10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8" h="10319">
                  <a:moveTo>
                    <a:pt x="789" y="10319"/>
                  </a:moveTo>
                  <a:lnTo>
                    <a:pt x="882" y="10194"/>
                  </a:lnTo>
                  <a:lnTo>
                    <a:pt x="974" y="10057"/>
                  </a:lnTo>
                  <a:lnTo>
                    <a:pt x="1078" y="9921"/>
                  </a:lnTo>
                  <a:lnTo>
                    <a:pt x="1189" y="9783"/>
                  </a:lnTo>
                  <a:lnTo>
                    <a:pt x="1295" y="9643"/>
                  </a:lnTo>
                  <a:lnTo>
                    <a:pt x="1419" y="9495"/>
                  </a:lnTo>
                  <a:lnTo>
                    <a:pt x="1543" y="9334"/>
                  </a:lnTo>
                  <a:lnTo>
                    <a:pt x="1686" y="9172"/>
                  </a:lnTo>
                  <a:lnTo>
                    <a:pt x="1921" y="8893"/>
                  </a:lnTo>
                  <a:lnTo>
                    <a:pt x="2071" y="8627"/>
                  </a:lnTo>
                  <a:lnTo>
                    <a:pt x="2385" y="8077"/>
                  </a:lnTo>
                  <a:lnTo>
                    <a:pt x="2679" y="7520"/>
                  </a:lnTo>
                  <a:lnTo>
                    <a:pt x="2966" y="6954"/>
                  </a:lnTo>
                  <a:lnTo>
                    <a:pt x="3224" y="6375"/>
                  </a:lnTo>
                  <a:lnTo>
                    <a:pt x="3473" y="5805"/>
                  </a:lnTo>
                  <a:lnTo>
                    <a:pt x="3693" y="5224"/>
                  </a:lnTo>
                  <a:lnTo>
                    <a:pt x="3906" y="4654"/>
                  </a:lnTo>
                  <a:lnTo>
                    <a:pt x="4087" y="4077"/>
                  </a:lnTo>
                  <a:lnTo>
                    <a:pt x="4257" y="3505"/>
                  </a:lnTo>
                  <a:lnTo>
                    <a:pt x="4393" y="2946"/>
                  </a:lnTo>
                  <a:lnTo>
                    <a:pt x="4519" y="2380"/>
                  </a:lnTo>
                  <a:lnTo>
                    <a:pt x="4617" y="1838"/>
                  </a:lnTo>
                  <a:lnTo>
                    <a:pt x="4694" y="1296"/>
                  </a:lnTo>
                  <a:lnTo>
                    <a:pt x="4744" y="770"/>
                  </a:lnTo>
                  <a:lnTo>
                    <a:pt x="4778" y="0"/>
                  </a:lnTo>
                  <a:lnTo>
                    <a:pt x="912" y="8011"/>
                  </a:lnTo>
                  <a:lnTo>
                    <a:pt x="1149" y="8318"/>
                  </a:lnTo>
                  <a:lnTo>
                    <a:pt x="906" y="8581"/>
                  </a:lnTo>
                  <a:lnTo>
                    <a:pt x="740" y="8767"/>
                  </a:lnTo>
                  <a:lnTo>
                    <a:pt x="581" y="8956"/>
                  </a:lnTo>
                  <a:lnTo>
                    <a:pt x="434" y="9177"/>
                  </a:lnTo>
                  <a:lnTo>
                    <a:pt x="299" y="9396"/>
                  </a:lnTo>
                  <a:lnTo>
                    <a:pt x="138" y="9621"/>
                  </a:lnTo>
                  <a:lnTo>
                    <a:pt x="0" y="9879"/>
                  </a:lnTo>
                  <a:lnTo>
                    <a:pt x="789" y="10319"/>
                  </a:lnTo>
                  <a:close/>
                </a:path>
              </a:pathLst>
            </a:custGeom>
            <a:solidFill>
              <a:srgbClr val="BCBCBC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0"/>
            <p:cNvSpPr>
              <a:spLocks/>
            </p:cNvSpPr>
            <p:nvPr/>
          </p:nvSpPr>
          <p:spPr bwMode="auto">
            <a:xfrm>
              <a:off x="663" y="1973"/>
              <a:ext cx="1172" cy="445"/>
            </a:xfrm>
            <a:custGeom>
              <a:avLst/>
              <a:gdLst>
                <a:gd name="T0" fmla="*/ 2536 w 5860"/>
                <a:gd name="T1" fmla="*/ 7332 h 7553"/>
                <a:gd name="T2" fmla="*/ 2923 w 5860"/>
                <a:gd name="T3" fmla="*/ 7132 h 7553"/>
                <a:gd name="T4" fmla="*/ 3290 w 5860"/>
                <a:gd name="T5" fmla="*/ 6893 h 7553"/>
                <a:gd name="T6" fmla="*/ 3747 w 5860"/>
                <a:gd name="T7" fmla="*/ 6498 h 7553"/>
                <a:gd name="T8" fmla="*/ 4110 w 5860"/>
                <a:gd name="T9" fmla="*/ 6105 h 7553"/>
                <a:gd name="T10" fmla="*/ 4382 w 5860"/>
                <a:gd name="T11" fmla="*/ 5694 h 7553"/>
                <a:gd name="T12" fmla="*/ 4726 w 5860"/>
                <a:gd name="T13" fmla="*/ 5329 h 7553"/>
                <a:gd name="T14" fmla="*/ 4560 w 5860"/>
                <a:gd name="T15" fmla="*/ 4932 h 7553"/>
                <a:gd name="T16" fmla="*/ 4329 w 5860"/>
                <a:gd name="T17" fmla="*/ 4406 h 7553"/>
                <a:gd name="T18" fmla="*/ 4226 w 5860"/>
                <a:gd name="T19" fmla="*/ 3822 h 7553"/>
                <a:gd name="T20" fmla="*/ 4249 w 5860"/>
                <a:gd name="T21" fmla="*/ 3212 h 7553"/>
                <a:gd name="T22" fmla="*/ 4382 w 5860"/>
                <a:gd name="T23" fmla="*/ 2633 h 7553"/>
                <a:gd name="T24" fmla="*/ 4738 w 5860"/>
                <a:gd name="T25" fmla="*/ 1943 h 7553"/>
                <a:gd name="T26" fmla="*/ 5010 w 5860"/>
                <a:gd name="T27" fmla="*/ 1502 h 7553"/>
                <a:gd name="T28" fmla="*/ 5292 w 5860"/>
                <a:gd name="T29" fmla="*/ 1102 h 7553"/>
                <a:gd name="T30" fmla="*/ 5604 w 5860"/>
                <a:gd name="T31" fmla="*/ 681 h 7553"/>
                <a:gd name="T32" fmla="*/ 4904 w 5860"/>
                <a:gd name="T33" fmla="*/ 0 h 7553"/>
                <a:gd name="T34" fmla="*/ 4449 w 5860"/>
                <a:gd name="T35" fmla="*/ 672 h 7553"/>
                <a:gd name="T36" fmla="*/ 4041 w 5860"/>
                <a:gd name="T37" fmla="*/ 1447 h 7553"/>
                <a:gd name="T38" fmla="*/ 3650 w 5860"/>
                <a:gd name="T39" fmla="*/ 2319 h 7553"/>
                <a:gd name="T40" fmla="*/ 3243 w 5860"/>
                <a:gd name="T41" fmla="*/ 3453 h 7553"/>
                <a:gd name="T42" fmla="*/ 2594 w 5860"/>
                <a:gd name="T43" fmla="*/ 3505 h 7553"/>
                <a:gd name="T44" fmla="*/ 1815 w 5860"/>
                <a:gd name="T45" fmla="*/ 3751 h 7553"/>
                <a:gd name="T46" fmla="*/ 1090 w 5860"/>
                <a:gd name="T47" fmla="*/ 4180 h 7553"/>
                <a:gd name="T48" fmla="*/ 486 w 5860"/>
                <a:gd name="T49" fmla="*/ 4733 h 7553"/>
                <a:gd name="T50" fmla="*/ 105 w 5860"/>
                <a:gd name="T51" fmla="*/ 5392 h 7553"/>
                <a:gd name="T52" fmla="*/ 0 w 5860"/>
                <a:gd name="T53" fmla="*/ 5986 h 7553"/>
                <a:gd name="T54" fmla="*/ 71 w 5860"/>
                <a:gd name="T55" fmla="*/ 6485 h 7553"/>
                <a:gd name="T56" fmla="*/ 320 w 5860"/>
                <a:gd name="T57" fmla="*/ 6972 h 7553"/>
                <a:gd name="T58" fmla="*/ 787 w 5860"/>
                <a:gd name="T59" fmla="*/ 7379 h 7553"/>
                <a:gd name="T60" fmla="*/ 1313 w 5860"/>
                <a:gd name="T61" fmla="*/ 7535 h 7553"/>
                <a:gd name="T62" fmla="*/ 1761 w 5860"/>
                <a:gd name="T63" fmla="*/ 7535 h 7553"/>
                <a:gd name="T64" fmla="*/ 2205 w 5860"/>
                <a:gd name="T65" fmla="*/ 7446 h 7553"/>
                <a:gd name="T66" fmla="*/ 1675 w 5860"/>
                <a:gd name="T67" fmla="*/ 6862 h 7553"/>
                <a:gd name="T68" fmla="*/ 1230 w 5860"/>
                <a:gd name="T69" fmla="*/ 6752 h 7553"/>
                <a:gd name="T70" fmla="*/ 813 w 5860"/>
                <a:gd name="T71" fmla="*/ 6302 h 7553"/>
                <a:gd name="T72" fmla="*/ 778 w 5860"/>
                <a:gd name="T73" fmla="*/ 5913 h 7553"/>
                <a:gd name="T74" fmla="*/ 967 w 5860"/>
                <a:gd name="T75" fmla="*/ 5355 h 7553"/>
                <a:gd name="T76" fmla="*/ 1415 w 5860"/>
                <a:gd name="T77" fmla="*/ 4787 h 7553"/>
                <a:gd name="T78" fmla="*/ 2028 w 5860"/>
                <a:gd name="T79" fmla="*/ 4359 h 7553"/>
                <a:gd name="T80" fmla="*/ 2677 w 5860"/>
                <a:gd name="T81" fmla="*/ 4118 h 7553"/>
                <a:gd name="T82" fmla="*/ 3233 w 5860"/>
                <a:gd name="T83" fmla="*/ 4092 h 7553"/>
                <a:gd name="T84" fmla="*/ 3774 w 5860"/>
                <a:gd name="T85" fmla="*/ 4546 h 7553"/>
                <a:gd name="T86" fmla="*/ 3870 w 5860"/>
                <a:gd name="T87" fmla="*/ 5071 h 7553"/>
                <a:gd name="T88" fmla="*/ 3690 w 5860"/>
                <a:gd name="T89" fmla="*/ 5640 h 7553"/>
                <a:gd name="T90" fmla="*/ 3272 w 5860"/>
                <a:gd name="T91" fmla="*/ 6164 h 7553"/>
                <a:gd name="T92" fmla="*/ 2677 w 5860"/>
                <a:gd name="T93" fmla="*/ 6600 h 7553"/>
                <a:gd name="T94" fmla="*/ 2009 w 5860"/>
                <a:gd name="T95" fmla="*/ 6845 h 7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860" h="7553">
                  <a:moveTo>
                    <a:pt x="2205" y="7446"/>
                  </a:moveTo>
                  <a:lnTo>
                    <a:pt x="2400" y="7387"/>
                  </a:lnTo>
                  <a:lnTo>
                    <a:pt x="2536" y="7332"/>
                  </a:lnTo>
                  <a:lnTo>
                    <a:pt x="2662" y="7268"/>
                  </a:lnTo>
                  <a:lnTo>
                    <a:pt x="2788" y="7208"/>
                  </a:lnTo>
                  <a:lnTo>
                    <a:pt x="2923" y="7132"/>
                  </a:lnTo>
                  <a:lnTo>
                    <a:pt x="3047" y="7061"/>
                  </a:lnTo>
                  <a:lnTo>
                    <a:pt x="3169" y="6980"/>
                  </a:lnTo>
                  <a:lnTo>
                    <a:pt x="3290" y="6893"/>
                  </a:lnTo>
                  <a:lnTo>
                    <a:pt x="3418" y="6792"/>
                  </a:lnTo>
                  <a:lnTo>
                    <a:pt x="3534" y="6705"/>
                  </a:lnTo>
                  <a:lnTo>
                    <a:pt x="3747" y="6498"/>
                  </a:lnTo>
                  <a:lnTo>
                    <a:pt x="3861" y="6397"/>
                  </a:lnTo>
                  <a:lnTo>
                    <a:pt x="3961" y="6280"/>
                  </a:lnTo>
                  <a:lnTo>
                    <a:pt x="4110" y="6105"/>
                  </a:lnTo>
                  <a:lnTo>
                    <a:pt x="4206" y="5965"/>
                  </a:lnTo>
                  <a:lnTo>
                    <a:pt x="4293" y="5833"/>
                  </a:lnTo>
                  <a:lnTo>
                    <a:pt x="4382" y="5694"/>
                  </a:lnTo>
                  <a:lnTo>
                    <a:pt x="4473" y="5562"/>
                  </a:lnTo>
                  <a:lnTo>
                    <a:pt x="4570" y="5440"/>
                  </a:lnTo>
                  <a:lnTo>
                    <a:pt x="4726" y="5329"/>
                  </a:lnTo>
                  <a:lnTo>
                    <a:pt x="4865" y="5291"/>
                  </a:lnTo>
                  <a:lnTo>
                    <a:pt x="4664" y="5093"/>
                  </a:lnTo>
                  <a:lnTo>
                    <a:pt x="4560" y="4932"/>
                  </a:lnTo>
                  <a:lnTo>
                    <a:pt x="4463" y="4770"/>
                  </a:lnTo>
                  <a:lnTo>
                    <a:pt x="4392" y="4604"/>
                  </a:lnTo>
                  <a:lnTo>
                    <a:pt x="4329" y="4406"/>
                  </a:lnTo>
                  <a:lnTo>
                    <a:pt x="4273" y="4213"/>
                  </a:lnTo>
                  <a:lnTo>
                    <a:pt x="4245" y="4022"/>
                  </a:lnTo>
                  <a:lnTo>
                    <a:pt x="4226" y="3822"/>
                  </a:lnTo>
                  <a:lnTo>
                    <a:pt x="4221" y="3619"/>
                  </a:lnTo>
                  <a:lnTo>
                    <a:pt x="4226" y="3416"/>
                  </a:lnTo>
                  <a:lnTo>
                    <a:pt x="4249" y="3212"/>
                  </a:lnTo>
                  <a:lnTo>
                    <a:pt x="4273" y="3014"/>
                  </a:lnTo>
                  <a:lnTo>
                    <a:pt x="4323" y="2819"/>
                  </a:lnTo>
                  <a:lnTo>
                    <a:pt x="4382" y="2633"/>
                  </a:lnTo>
                  <a:lnTo>
                    <a:pt x="4493" y="2371"/>
                  </a:lnTo>
                  <a:lnTo>
                    <a:pt x="4640" y="2108"/>
                  </a:lnTo>
                  <a:lnTo>
                    <a:pt x="4738" y="1943"/>
                  </a:lnTo>
                  <a:lnTo>
                    <a:pt x="4829" y="1785"/>
                  </a:lnTo>
                  <a:lnTo>
                    <a:pt x="4926" y="1643"/>
                  </a:lnTo>
                  <a:lnTo>
                    <a:pt x="5010" y="1502"/>
                  </a:lnTo>
                  <a:lnTo>
                    <a:pt x="5101" y="1368"/>
                  </a:lnTo>
                  <a:lnTo>
                    <a:pt x="5195" y="1232"/>
                  </a:lnTo>
                  <a:lnTo>
                    <a:pt x="5292" y="1102"/>
                  </a:lnTo>
                  <a:lnTo>
                    <a:pt x="5389" y="966"/>
                  </a:lnTo>
                  <a:lnTo>
                    <a:pt x="5502" y="821"/>
                  </a:lnTo>
                  <a:lnTo>
                    <a:pt x="5604" y="681"/>
                  </a:lnTo>
                  <a:lnTo>
                    <a:pt x="5730" y="541"/>
                  </a:lnTo>
                  <a:lnTo>
                    <a:pt x="5860" y="380"/>
                  </a:lnTo>
                  <a:lnTo>
                    <a:pt x="4904" y="0"/>
                  </a:lnTo>
                  <a:lnTo>
                    <a:pt x="4751" y="219"/>
                  </a:lnTo>
                  <a:lnTo>
                    <a:pt x="4612" y="445"/>
                  </a:lnTo>
                  <a:lnTo>
                    <a:pt x="4449" y="672"/>
                  </a:lnTo>
                  <a:lnTo>
                    <a:pt x="4319" y="919"/>
                  </a:lnTo>
                  <a:lnTo>
                    <a:pt x="4162" y="1182"/>
                  </a:lnTo>
                  <a:lnTo>
                    <a:pt x="4041" y="1447"/>
                  </a:lnTo>
                  <a:lnTo>
                    <a:pt x="3900" y="1727"/>
                  </a:lnTo>
                  <a:lnTo>
                    <a:pt x="3774" y="2023"/>
                  </a:lnTo>
                  <a:lnTo>
                    <a:pt x="3650" y="2319"/>
                  </a:lnTo>
                  <a:lnTo>
                    <a:pt x="3529" y="2633"/>
                  </a:lnTo>
                  <a:lnTo>
                    <a:pt x="3407" y="2954"/>
                  </a:lnTo>
                  <a:lnTo>
                    <a:pt x="3243" y="3453"/>
                  </a:lnTo>
                  <a:lnTo>
                    <a:pt x="3119" y="3453"/>
                  </a:lnTo>
                  <a:lnTo>
                    <a:pt x="2862" y="3461"/>
                  </a:lnTo>
                  <a:lnTo>
                    <a:pt x="2594" y="3505"/>
                  </a:lnTo>
                  <a:lnTo>
                    <a:pt x="2331" y="3563"/>
                  </a:lnTo>
                  <a:lnTo>
                    <a:pt x="2083" y="3649"/>
                  </a:lnTo>
                  <a:lnTo>
                    <a:pt x="1815" y="3751"/>
                  </a:lnTo>
                  <a:lnTo>
                    <a:pt x="1566" y="3876"/>
                  </a:lnTo>
                  <a:lnTo>
                    <a:pt x="1313" y="4022"/>
                  </a:lnTo>
                  <a:lnTo>
                    <a:pt x="1090" y="4180"/>
                  </a:lnTo>
                  <a:lnTo>
                    <a:pt x="874" y="4347"/>
                  </a:lnTo>
                  <a:lnTo>
                    <a:pt x="666" y="4533"/>
                  </a:lnTo>
                  <a:lnTo>
                    <a:pt x="486" y="4733"/>
                  </a:lnTo>
                  <a:lnTo>
                    <a:pt x="330" y="4940"/>
                  </a:lnTo>
                  <a:lnTo>
                    <a:pt x="204" y="5169"/>
                  </a:lnTo>
                  <a:lnTo>
                    <a:pt x="105" y="5392"/>
                  </a:lnTo>
                  <a:lnTo>
                    <a:pt x="13" y="5736"/>
                  </a:lnTo>
                  <a:lnTo>
                    <a:pt x="5" y="5885"/>
                  </a:lnTo>
                  <a:lnTo>
                    <a:pt x="0" y="5986"/>
                  </a:lnTo>
                  <a:lnTo>
                    <a:pt x="9" y="6184"/>
                  </a:lnTo>
                  <a:lnTo>
                    <a:pt x="13" y="6280"/>
                  </a:lnTo>
                  <a:lnTo>
                    <a:pt x="71" y="6485"/>
                  </a:lnTo>
                  <a:lnTo>
                    <a:pt x="105" y="6587"/>
                  </a:lnTo>
                  <a:lnTo>
                    <a:pt x="184" y="6782"/>
                  </a:lnTo>
                  <a:lnTo>
                    <a:pt x="320" y="6972"/>
                  </a:lnTo>
                  <a:lnTo>
                    <a:pt x="486" y="7150"/>
                  </a:lnTo>
                  <a:lnTo>
                    <a:pt x="636" y="7272"/>
                  </a:lnTo>
                  <a:lnTo>
                    <a:pt x="787" y="7379"/>
                  </a:lnTo>
                  <a:lnTo>
                    <a:pt x="943" y="7446"/>
                  </a:lnTo>
                  <a:lnTo>
                    <a:pt x="1119" y="7496"/>
                  </a:lnTo>
                  <a:lnTo>
                    <a:pt x="1313" y="7535"/>
                  </a:lnTo>
                  <a:lnTo>
                    <a:pt x="1527" y="7553"/>
                  </a:lnTo>
                  <a:lnTo>
                    <a:pt x="1645" y="7553"/>
                  </a:lnTo>
                  <a:lnTo>
                    <a:pt x="1761" y="7535"/>
                  </a:lnTo>
                  <a:lnTo>
                    <a:pt x="1883" y="7525"/>
                  </a:lnTo>
                  <a:lnTo>
                    <a:pt x="2004" y="7496"/>
                  </a:lnTo>
                  <a:lnTo>
                    <a:pt x="2205" y="7446"/>
                  </a:lnTo>
                  <a:lnTo>
                    <a:pt x="2009" y="6845"/>
                  </a:lnTo>
                  <a:lnTo>
                    <a:pt x="1815" y="6862"/>
                  </a:lnTo>
                  <a:lnTo>
                    <a:pt x="1675" y="6862"/>
                  </a:lnTo>
                  <a:lnTo>
                    <a:pt x="1556" y="6849"/>
                  </a:lnTo>
                  <a:lnTo>
                    <a:pt x="1445" y="6829"/>
                  </a:lnTo>
                  <a:lnTo>
                    <a:pt x="1230" y="6752"/>
                  </a:lnTo>
                  <a:lnTo>
                    <a:pt x="1051" y="6637"/>
                  </a:lnTo>
                  <a:lnTo>
                    <a:pt x="903" y="6490"/>
                  </a:lnTo>
                  <a:lnTo>
                    <a:pt x="813" y="6302"/>
                  </a:lnTo>
                  <a:lnTo>
                    <a:pt x="782" y="6205"/>
                  </a:lnTo>
                  <a:lnTo>
                    <a:pt x="774" y="6100"/>
                  </a:lnTo>
                  <a:lnTo>
                    <a:pt x="778" y="5913"/>
                  </a:lnTo>
                  <a:lnTo>
                    <a:pt x="787" y="5798"/>
                  </a:lnTo>
                  <a:lnTo>
                    <a:pt x="869" y="5575"/>
                  </a:lnTo>
                  <a:lnTo>
                    <a:pt x="967" y="5355"/>
                  </a:lnTo>
                  <a:lnTo>
                    <a:pt x="1094" y="5153"/>
                  </a:lnTo>
                  <a:lnTo>
                    <a:pt x="1244" y="4966"/>
                  </a:lnTo>
                  <a:lnTo>
                    <a:pt x="1415" y="4787"/>
                  </a:lnTo>
                  <a:lnTo>
                    <a:pt x="1616" y="4626"/>
                  </a:lnTo>
                  <a:lnTo>
                    <a:pt x="1815" y="4484"/>
                  </a:lnTo>
                  <a:lnTo>
                    <a:pt x="2028" y="4359"/>
                  </a:lnTo>
                  <a:lnTo>
                    <a:pt x="2248" y="4254"/>
                  </a:lnTo>
                  <a:lnTo>
                    <a:pt x="2464" y="4174"/>
                  </a:lnTo>
                  <a:lnTo>
                    <a:pt x="2677" y="4118"/>
                  </a:lnTo>
                  <a:lnTo>
                    <a:pt x="2870" y="4081"/>
                  </a:lnTo>
                  <a:lnTo>
                    <a:pt x="3061" y="4081"/>
                  </a:lnTo>
                  <a:lnTo>
                    <a:pt x="3233" y="4092"/>
                  </a:lnTo>
                  <a:lnTo>
                    <a:pt x="3440" y="4180"/>
                  </a:lnTo>
                  <a:lnTo>
                    <a:pt x="3670" y="4389"/>
                  </a:lnTo>
                  <a:lnTo>
                    <a:pt x="3774" y="4546"/>
                  </a:lnTo>
                  <a:lnTo>
                    <a:pt x="3845" y="4707"/>
                  </a:lnTo>
                  <a:lnTo>
                    <a:pt x="3870" y="4884"/>
                  </a:lnTo>
                  <a:lnTo>
                    <a:pt x="3870" y="5071"/>
                  </a:lnTo>
                  <a:lnTo>
                    <a:pt x="3845" y="5252"/>
                  </a:lnTo>
                  <a:lnTo>
                    <a:pt x="3779" y="5444"/>
                  </a:lnTo>
                  <a:lnTo>
                    <a:pt x="3690" y="5640"/>
                  </a:lnTo>
                  <a:lnTo>
                    <a:pt x="3574" y="5825"/>
                  </a:lnTo>
                  <a:lnTo>
                    <a:pt x="3435" y="5999"/>
                  </a:lnTo>
                  <a:lnTo>
                    <a:pt x="3272" y="6164"/>
                  </a:lnTo>
                  <a:lnTo>
                    <a:pt x="3092" y="6319"/>
                  </a:lnTo>
                  <a:lnTo>
                    <a:pt x="2886" y="6476"/>
                  </a:lnTo>
                  <a:lnTo>
                    <a:pt x="2677" y="6600"/>
                  </a:lnTo>
                  <a:lnTo>
                    <a:pt x="2315" y="6752"/>
                  </a:lnTo>
                  <a:lnTo>
                    <a:pt x="2199" y="6784"/>
                  </a:lnTo>
                  <a:lnTo>
                    <a:pt x="2009" y="6845"/>
                  </a:lnTo>
                  <a:lnTo>
                    <a:pt x="2205" y="7446"/>
                  </a:lnTo>
                  <a:close/>
                </a:path>
              </a:pathLst>
            </a:custGeom>
            <a:solidFill>
              <a:srgbClr val="3366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71"/>
            <p:cNvSpPr>
              <a:spLocks/>
            </p:cNvSpPr>
            <p:nvPr/>
          </p:nvSpPr>
          <p:spPr bwMode="auto">
            <a:xfrm>
              <a:off x="1172" y="1418"/>
              <a:ext cx="942" cy="611"/>
            </a:xfrm>
            <a:custGeom>
              <a:avLst/>
              <a:gdLst>
                <a:gd name="T0" fmla="*/ 3909 w 4708"/>
                <a:gd name="T1" fmla="*/ 10371 h 10371"/>
                <a:gd name="T2" fmla="*/ 3570 w 4708"/>
                <a:gd name="T3" fmla="*/ 9872 h 10371"/>
                <a:gd name="T4" fmla="*/ 3463 w 4708"/>
                <a:gd name="T5" fmla="*/ 9714 h 10371"/>
                <a:gd name="T6" fmla="*/ 0 w 4708"/>
                <a:gd name="T7" fmla="*/ 2700 h 10371"/>
                <a:gd name="T8" fmla="*/ 0 w 4708"/>
                <a:gd name="T9" fmla="*/ 0 h 10371"/>
                <a:gd name="T10" fmla="*/ 4708 w 4708"/>
                <a:gd name="T11" fmla="*/ 9566 h 10371"/>
                <a:gd name="T12" fmla="*/ 4548 w 4708"/>
                <a:gd name="T13" fmla="*/ 9872 h 10371"/>
                <a:gd name="T14" fmla="*/ 3909 w 4708"/>
                <a:gd name="T15" fmla="*/ 10371 h 10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08" h="10371">
                  <a:moveTo>
                    <a:pt x="3909" y="10371"/>
                  </a:moveTo>
                  <a:lnTo>
                    <a:pt x="3570" y="9872"/>
                  </a:lnTo>
                  <a:lnTo>
                    <a:pt x="3463" y="9714"/>
                  </a:lnTo>
                  <a:lnTo>
                    <a:pt x="0" y="2700"/>
                  </a:lnTo>
                  <a:lnTo>
                    <a:pt x="0" y="0"/>
                  </a:lnTo>
                  <a:lnTo>
                    <a:pt x="4708" y="9566"/>
                  </a:lnTo>
                  <a:lnTo>
                    <a:pt x="4548" y="9872"/>
                  </a:lnTo>
                  <a:lnTo>
                    <a:pt x="3909" y="10371"/>
                  </a:lnTo>
                  <a:close/>
                </a:path>
              </a:pathLst>
            </a:custGeom>
            <a:solidFill>
              <a:srgbClr val="BCBCBC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72"/>
            <p:cNvSpPr>
              <a:spLocks/>
            </p:cNvSpPr>
            <p:nvPr/>
          </p:nvSpPr>
          <p:spPr bwMode="auto">
            <a:xfrm>
              <a:off x="1826" y="1995"/>
              <a:ext cx="778" cy="400"/>
            </a:xfrm>
            <a:custGeom>
              <a:avLst/>
              <a:gdLst>
                <a:gd name="T0" fmla="*/ 1450 w 3891"/>
                <a:gd name="T1" fmla="*/ 1041 h 6790"/>
                <a:gd name="T2" fmla="*/ 1172 w 3891"/>
                <a:gd name="T3" fmla="*/ 926 h 6790"/>
                <a:gd name="T4" fmla="*/ 1184 w 3891"/>
                <a:gd name="T5" fmla="*/ 448 h 6790"/>
                <a:gd name="T6" fmla="*/ 1268 w 3891"/>
                <a:gd name="T7" fmla="*/ 0 h 6790"/>
                <a:gd name="T8" fmla="*/ 580 w 3891"/>
                <a:gd name="T9" fmla="*/ 808 h 6790"/>
                <a:gd name="T10" fmla="*/ 454 w 3891"/>
                <a:gd name="T11" fmla="*/ 1256 h 6790"/>
                <a:gd name="T12" fmla="*/ 272 w 3891"/>
                <a:gd name="T13" fmla="*/ 1761 h 6790"/>
                <a:gd name="T14" fmla="*/ 87 w 3891"/>
                <a:gd name="T15" fmla="*/ 2312 h 6790"/>
                <a:gd name="T16" fmla="*/ 0 w 3891"/>
                <a:gd name="T17" fmla="*/ 2899 h 6790"/>
                <a:gd name="T18" fmla="*/ 47 w 3891"/>
                <a:gd name="T19" fmla="*/ 3534 h 6790"/>
                <a:gd name="T20" fmla="*/ 200 w 3891"/>
                <a:gd name="T21" fmla="*/ 4309 h 6790"/>
                <a:gd name="T22" fmla="*/ 443 w 3891"/>
                <a:gd name="T23" fmla="*/ 5126 h 6790"/>
                <a:gd name="T24" fmla="*/ 848 w 3891"/>
                <a:gd name="T25" fmla="*/ 5893 h 6790"/>
                <a:gd name="T26" fmla="*/ 1407 w 3891"/>
                <a:gd name="T27" fmla="*/ 6485 h 6790"/>
                <a:gd name="T28" fmla="*/ 2202 w 3891"/>
                <a:gd name="T29" fmla="*/ 6785 h 6790"/>
                <a:gd name="T30" fmla="*/ 2566 w 3891"/>
                <a:gd name="T31" fmla="*/ 6785 h 6790"/>
                <a:gd name="T32" fmla="*/ 2937 w 3891"/>
                <a:gd name="T33" fmla="*/ 6711 h 6790"/>
                <a:gd name="T34" fmla="*/ 3388 w 3891"/>
                <a:gd name="T35" fmla="*/ 6493 h 6790"/>
                <a:gd name="T36" fmla="*/ 3780 w 3891"/>
                <a:gd name="T37" fmla="*/ 6012 h 6790"/>
                <a:gd name="T38" fmla="*/ 3891 w 3891"/>
                <a:gd name="T39" fmla="*/ 5113 h 6790"/>
                <a:gd name="T40" fmla="*/ 3731 w 3891"/>
                <a:gd name="T41" fmla="*/ 3936 h 6790"/>
                <a:gd name="T42" fmla="*/ 3330 w 3891"/>
                <a:gd name="T43" fmla="*/ 2721 h 6790"/>
                <a:gd name="T44" fmla="*/ 2809 w 3891"/>
                <a:gd name="T45" fmla="*/ 1698 h 6790"/>
                <a:gd name="T46" fmla="*/ 2274 w 3891"/>
                <a:gd name="T47" fmla="*/ 1194 h 6790"/>
                <a:gd name="T48" fmla="*/ 1665 w 3891"/>
                <a:gd name="T49" fmla="*/ 1494 h 6790"/>
                <a:gd name="T50" fmla="*/ 2176 w 3891"/>
                <a:gd name="T51" fmla="*/ 1714 h 6790"/>
                <a:gd name="T52" fmla="*/ 2498 w 3891"/>
                <a:gd name="T53" fmla="*/ 2094 h 6790"/>
                <a:gd name="T54" fmla="*/ 2693 w 3891"/>
                <a:gd name="T55" fmla="*/ 2422 h 6790"/>
                <a:gd name="T56" fmla="*/ 2874 w 3891"/>
                <a:gd name="T57" fmla="*/ 2827 h 6790"/>
                <a:gd name="T58" fmla="*/ 3100 w 3891"/>
                <a:gd name="T59" fmla="*/ 3464 h 6790"/>
                <a:gd name="T60" fmla="*/ 3259 w 3891"/>
                <a:gd name="T61" fmla="*/ 3964 h 6790"/>
                <a:gd name="T62" fmla="*/ 3330 w 3891"/>
                <a:gd name="T63" fmla="*/ 4468 h 6790"/>
                <a:gd name="T64" fmla="*/ 3346 w 3891"/>
                <a:gd name="T65" fmla="*/ 4978 h 6790"/>
                <a:gd name="T66" fmla="*/ 3288 w 3891"/>
                <a:gd name="T67" fmla="*/ 5638 h 6790"/>
                <a:gd name="T68" fmla="*/ 2898 w 3891"/>
                <a:gd name="T69" fmla="*/ 6099 h 6790"/>
                <a:gd name="T70" fmla="*/ 2522 w 3891"/>
                <a:gd name="T71" fmla="*/ 6179 h 6790"/>
                <a:gd name="T72" fmla="*/ 2148 w 3891"/>
                <a:gd name="T73" fmla="*/ 6163 h 6790"/>
                <a:gd name="T74" fmla="*/ 1705 w 3891"/>
                <a:gd name="T75" fmla="*/ 5973 h 6790"/>
                <a:gd name="T76" fmla="*/ 1281 w 3891"/>
                <a:gd name="T77" fmla="*/ 5448 h 6790"/>
                <a:gd name="T78" fmla="*/ 1023 w 3891"/>
                <a:gd name="T79" fmla="*/ 4900 h 6790"/>
                <a:gd name="T80" fmla="*/ 848 w 3891"/>
                <a:gd name="T81" fmla="*/ 4314 h 6790"/>
                <a:gd name="T82" fmla="*/ 736 w 3891"/>
                <a:gd name="T83" fmla="*/ 3707 h 6790"/>
                <a:gd name="T84" fmla="*/ 682 w 3891"/>
                <a:gd name="T85" fmla="*/ 3030 h 6790"/>
                <a:gd name="T86" fmla="*/ 717 w 3891"/>
                <a:gd name="T87" fmla="*/ 2661 h 6790"/>
                <a:gd name="T88" fmla="*/ 848 w 3891"/>
                <a:gd name="T89" fmla="*/ 2285 h 6790"/>
                <a:gd name="T90" fmla="*/ 1044 w 3891"/>
                <a:gd name="T91" fmla="*/ 1930 h 6790"/>
                <a:gd name="T92" fmla="*/ 1490 w 3891"/>
                <a:gd name="T93" fmla="*/ 1536 h 6790"/>
                <a:gd name="T94" fmla="*/ 1723 w 3891"/>
                <a:gd name="T95" fmla="*/ 1045 h 6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891" h="6790">
                  <a:moveTo>
                    <a:pt x="1723" y="1045"/>
                  </a:moveTo>
                  <a:lnTo>
                    <a:pt x="1574" y="1049"/>
                  </a:lnTo>
                  <a:lnTo>
                    <a:pt x="1450" y="1041"/>
                  </a:lnTo>
                  <a:lnTo>
                    <a:pt x="1296" y="1041"/>
                  </a:lnTo>
                  <a:lnTo>
                    <a:pt x="1184" y="1066"/>
                  </a:lnTo>
                  <a:lnTo>
                    <a:pt x="1172" y="926"/>
                  </a:lnTo>
                  <a:lnTo>
                    <a:pt x="1172" y="753"/>
                  </a:lnTo>
                  <a:lnTo>
                    <a:pt x="1172" y="600"/>
                  </a:lnTo>
                  <a:lnTo>
                    <a:pt x="1184" y="448"/>
                  </a:lnTo>
                  <a:lnTo>
                    <a:pt x="1192" y="301"/>
                  </a:lnTo>
                  <a:lnTo>
                    <a:pt x="1222" y="160"/>
                  </a:lnTo>
                  <a:lnTo>
                    <a:pt x="1268" y="0"/>
                  </a:lnTo>
                  <a:lnTo>
                    <a:pt x="580" y="479"/>
                  </a:lnTo>
                  <a:lnTo>
                    <a:pt x="589" y="673"/>
                  </a:lnTo>
                  <a:lnTo>
                    <a:pt x="580" y="808"/>
                  </a:lnTo>
                  <a:lnTo>
                    <a:pt x="554" y="950"/>
                  </a:lnTo>
                  <a:lnTo>
                    <a:pt x="512" y="1109"/>
                  </a:lnTo>
                  <a:lnTo>
                    <a:pt x="454" y="1256"/>
                  </a:lnTo>
                  <a:lnTo>
                    <a:pt x="398" y="1426"/>
                  </a:lnTo>
                  <a:lnTo>
                    <a:pt x="330" y="1591"/>
                  </a:lnTo>
                  <a:lnTo>
                    <a:pt x="272" y="1761"/>
                  </a:lnTo>
                  <a:lnTo>
                    <a:pt x="206" y="1939"/>
                  </a:lnTo>
                  <a:lnTo>
                    <a:pt x="137" y="2120"/>
                  </a:lnTo>
                  <a:lnTo>
                    <a:pt x="87" y="2312"/>
                  </a:lnTo>
                  <a:lnTo>
                    <a:pt x="38" y="2501"/>
                  </a:lnTo>
                  <a:lnTo>
                    <a:pt x="15" y="2700"/>
                  </a:lnTo>
                  <a:lnTo>
                    <a:pt x="0" y="2899"/>
                  </a:lnTo>
                  <a:lnTo>
                    <a:pt x="15" y="3203"/>
                  </a:lnTo>
                  <a:lnTo>
                    <a:pt x="15" y="3309"/>
                  </a:lnTo>
                  <a:lnTo>
                    <a:pt x="47" y="3534"/>
                  </a:lnTo>
                  <a:lnTo>
                    <a:pt x="87" y="3776"/>
                  </a:lnTo>
                  <a:lnTo>
                    <a:pt x="137" y="4029"/>
                  </a:lnTo>
                  <a:lnTo>
                    <a:pt x="200" y="4309"/>
                  </a:lnTo>
                  <a:lnTo>
                    <a:pt x="272" y="4580"/>
                  </a:lnTo>
                  <a:lnTo>
                    <a:pt x="346" y="4855"/>
                  </a:lnTo>
                  <a:lnTo>
                    <a:pt x="443" y="5126"/>
                  </a:lnTo>
                  <a:lnTo>
                    <a:pt x="564" y="5396"/>
                  </a:lnTo>
                  <a:lnTo>
                    <a:pt x="693" y="5658"/>
                  </a:lnTo>
                  <a:lnTo>
                    <a:pt x="848" y="5893"/>
                  </a:lnTo>
                  <a:lnTo>
                    <a:pt x="1019" y="6113"/>
                  </a:lnTo>
                  <a:lnTo>
                    <a:pt x="1207" y="6312"/>
                  </a:lnTo>
                  <a:lnTo>
                    <a:pt x="1407" y="6485"/>
                  </a:lnTo>
                  <a:lnTo>
                    <a:pt x="1646" y="6624"/>
                  </a:lnTo>
                  <a:lnTo>
                    <a:pt x="2040" y="6764"/>
                  </a:lnTo>
                  <a:lnTo>
                    <a:pt x="2202" y="6785"/>
                  </a:lnTo>
                  <a:lnTo>
                    <a:pt x="2319" y="6790"/>
                  </a:lnTo>
                  <a:lnTo>
                    <a:pt x="2430" y="6790"/>
                  </a:lnTo>
                  <a:lnTo>
                    <a:pt x="2566" y="6785"/>
                  </a:lnTo>
                  <a:lnTo>
                    <a:pt x="2683" y="6764"/>
                  </a:lnTo>
                  <a:lnTo>
                    <a:pt x="2804" y="6739"/>
                  </a:lnTo>
                  <a:lnTo>
                    <a:pt x="2937" y="6711"/>
                  </a:lnTo>
                  <a:lnTo>
                    <a:pt x="3053" y="6666"/>
                  </a:lnTo>
                  <a:lnTo>
                    <a:pt x="3175" y="6616"/>
                  </a:lnTo>
                  <a:lnTo>
                    <a:pt x="3388" y="6493"/>
                  </a:lnTo>
                  <a:lnTo>
                    <a:pt x="3575" y="6345"/>
                  </a:lnTo>
                  <a:lnTo>
                    <a:pt x="3746" y="6113"/>
                  </a:lnTo>
                  <a:lnTo>
                    <a:pt x="3780" y="6012"/>
                  </a:lnTo>
                  <a:lnTo>
                    <a:pt x="3847" y="5749"/>
                  </a:lnTo>
                  <a:lnTo>
                    <a:pt x="3885" y="5448"/>
                  </a:lnTo>
                  <a:lnTo>
                    <a:pt x="3891" y="5113"/>
                  </a:lnTo>
                  <a:lnTo>
                    <a:pt x="3867" y="4731"/>
                  </a:lnTo>
                  <a:lnTo>
                    <a:pt x="3813" y="4348"/>
                  </a:lnTo>
                  <a:lnTo>
                    <a:pt x="3731" y="3936"/>
                  </a:lnTo>
                  <a:lnTo>
                    <a:pt x="3629" y="3513"/>
                  </a:lnTo>
                  <a:lnTo>
                    <a:pt x="3489" y="3111"/>
                  </a:lnTo>
                  <a:lnTo>
                    <a:pt x="3330" y="2721"/>
                  </a:lnTo>
                  <a:lnTo>
                    <a:pt x="3180" y="2331"/>
                  </a:lnTo>
                  <a:lnTo>
                    <a:pt x="2979" y="1972"/>
                  </a:lnTo>
                  <a:lnTo>
                    <a:pt x="2809" y="1698"/>
                  </a:lnTo>
                  <a:lnTo>
                    <a:pt x="2602" y="1465"/>
                  </a:lnTo>
                  <a:lnTo>
                    <a:pt x="2475" y="1345"/>
                  </a:lnTo>
                  <a:lnTo>
                    <a:pt x="2274" y="1194"/>
                  </a:lnTo>
                  <a:lnTo>
                    <a:pt x="2105" y="1109"/>
                  </a:lnTo>
                  <a:lnTo>
                    <a:pt x="1799" y="1045"/>
                  </a:lnTo>
                  <a:lnTo>
                    <a:pt x="1665" y="1494"/>
                  </a:lnTo>
                  <a:lnTo>
                    <a:pt x="1847" y="1532"/>
                  </a:lnTo>
                  <a:lnTo>
                    <a:pt x="1963" y="1574"/>
                  </a:lnTo>
                  <a:lnTo>
                    <a:pt x="2176" y="1714"/>
                  </a:lnTo>
                  <a:lnTo>
                    <a:pt x="2354" y="1886"/>
                  </a:lnTo>
                  <a:lnTo>
                    <a:pt x="2425" y="1994"/>
                  </a:lnTo>
                  <a:lnTo>
                    <a:pt x="2498" y="2094"/>
                  </a:lnTo>
                  <a:lnTo>
                    <a:pt x="2575" y="2200"/>
                  </a:lnTo>
                  <a:lnTo>
                    <a:pt x="2633" y="2312"/>
                  </a:lnTo>
                  <a:lnTo>
                    <a:pt x="2693" y="2422"/>
                  </a:lnTo>
                  <a:lnTo>
                    <a:pt x="2736" y="2519"/>
                  </a:lnTo>
                  <a:lnTo>
                    <a:pt x="2786" y="2619"/>
                  </a:lnTo>
                  <a:lnTo>
                    <a:pt x="2874" y="2827"/>
                  </a:lnTo>
                  <a:lnTo>
                    <a:pt x="2979" y="3107"/>
                  </a:lnTo>
                  <a:lnTo>
                    <a:pt x="3048" y="3288"/>
                  </a:lnTo>
                  <a:lnTo>
                    <a:pt x="3100" y="3464"/>
                  </a:lnTo>
                  <a:lnTo>
                    <a:pt x="3157" y="3635"/>
                  </a:lnTo>
                  <a:lnTo>
                    <a:pt x="3204" y="3803"/>
                  </a:lnTo>
                  <a:lnTo>
                    <a:pt x="3259" y="3964"/>
                  </a:lnTo>
                  <a:lnTo>
                    <a:pt x="3283" y="4135"/>
                  </a:lnTo>
                  <a:lnTo>
                    <a:pt x="3306" y="4296"/>
                  </a:lnTo>
                  <a:lnTo>
                    <a:pt x="3330" y="4468"/>
                  </a:lnTo>
                  <a:lnTo>
                    <a:pt x="3340" y="4635"/>
                  </a:lnTo>
                  <a:lnTo>
                    <a:pt x="3346" y="4805"/>
                  </a:lnTo>
                  <a:lnTo>
                    <a:pt x="3346" y="4978"/>
                  </a:lnTo>
                  <a:lnTo>
                    <a:pt x="3340" y="5163"/>
                  </a:lnTo>
                  <a:lnTo>
                    <a:pt x="3330" y="5355"/>
                  </a:lnTo>
                  <a:lnTo>
                    <a:pt x="3288" y="5638"/>
                  </a:lnTo>
                  <a:lnTo>
                    <a:pt x="3240" y="5807"/>
                  </a:lnTo>
                  <a:lnTo>
                    <a:pt x="3092" y="5982"/>
                  </a:lnTo>
                  <a:lnTo>
                    <a:pt x="2898" y="6099"/>
                  </a:lnTo>
                  <a:lnTo>
                    <a:pt x="2786" y="6134"/>
                  </a:lnTo>
                  <a:lnTo>
                    <a:pt x="2660" y="6163"/>
                  </a:lnTo>
                  <a:lnTo>
                    <a:pt x="2522" y="6179"/>
                  </a:lnTo>
                  <a:lnTo>
                    <a:pt x="2392" y="6179"/>
                  </a:lnTo>
                  <a:lnTo>
                    <a:pt x="2269" y="6172"/>
                  </a:lnTo>
                  <a:lnTo>
                    <a:pt x="2148" y="6163"/>
                  </a:lnTo>
                  <a:lnTo>
                    <a:pt x="2020" y="6134"/>
                  </a:lnTo>
                  <a:lnTo>
                    <a:pt x="1823" y="6061"/>
                  </a:lnTo>
                  <a:lnTo>
                    <a:pt x="1705" y="5973"/>
                  </a:lnTo>
                  <a:lnTo>
                    <a:pt x="1499" y="5765"/>
                  </a:lnTo>
                  <a:lnTo>
                    <a:pt x="1383" y="5622"/>
                  </a:lnTo>
                  <a:lnTo>
                    <a:pt x="1281" y="5448"/>
                  </a:lnTo>
                  <a:lnTo>
                    <a:pt x="1184" y="5282"/>
                  </a:lnTo>
                  <a:lnTo>
                    <a:pt x="1096" y="5097"/>
                  </a:lnTo>
                  <a:lnTo>
                    <a:pt x="1023" y="4900"/>
                  </a:lnTo>
                  <a:lnTo>
                    <a:pt x="950" y="4711"/>
                  </a:lnTo>
                  <a:lnTo>
                    <a:pt x="900" y="4516"/>
                  </a:lnTo>
                  <a:lnTo>
                    <a:pt x="848" y="4314"/>
                  </a:lnTo>
                  <a:lnTo>
                    <a:pt x="803" y="4107"/>
                  </a:lnTo>
                  <a:lnTo>
                    <a:pt x="765" y="3907"/>
                  </a:lnTo>
                  <a:lnTo>
                    <a:pt x="736" y="3707"/>
                  </a:lnTo>
                  <a:lnTo>
                    <a:pt x="717" y="3509"/>
                  </a:lnTo>
                  <a:lnTo>
                    <a:pt x="693" y="3309"/>
                  </a:lnTo>
                  <a:lnTo>
                    <a:pt x="682" y="3030"/>
                  </a:lnTo>
                  <a:lnTo>
                    <a:pt x="682" y="2887"/>
                  </a:lnTo>
                  <a:lnTo>
                    <a:pt x="693" y="2781"/>
                  </a:lnTo>
                  <a:lnTo>
                    <a:pt x="717" y="2661"/>
                  </a:lnTo>
                  <a:lnTo>
                    <a:pt x="755" y="2540"/>
                  </a:lnTo>
                  <a:lnTo>
                    <a:pt x="789" y="2413"/>
                  </a:lnTo>
                  <a:lnTo>
                    <a:pt x="848" y="2285"/>
                  </a:lnTo>
                  <a:lnTo>
                    <a:pt x="900" y="2164"/>
                  </a:lnTo>
                  <a:lnTo>
                    <a:pt x="961" y="2035"/>
                  </a:lnTo>
                  <a:lnTo>
                    <a:pt x="1044" y="1930"/>
                  </a:lnTo>
                  <a:lnTo>
                    <a:pt x="1115" y="1819"/>
                  </a:lnTo>
                  <a:lnTo>
                    <a:pt x="1291" y="1649"/>
                  </a:lnTo>
                  <a:lnTo>
                    <a:pt x="1490" y="1536"/>
                  </a:lnTo>
                  <a:lnTo>
                    <a:pt x="1665" y="1508"/>
                  </a:lnTo>
                  <a:lnTo>
                    <a:pt x="1799" y="1075"/>
                  </a:lnTo>
                  <a:lnTo>
                    <a:pt x="1723" y="1045"/>
                  </a:lnTo>
                  <a:close/>
                </a:path>
              </a:pathLst>
            </a:custGeom>
            <a:solidFill>
              <a:srgbClr val="336600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73"/>
            <p:cNvSpPr>
              <a:spLocks/>
            </p:cNvSpPr>
            <p:nvPr/>
          </p:nvSpPr>
          <p:spPr bwMode="auto">
            <a:xfrm>
              <a:off x="2054" y="2059"/>
              <a:ext cx="517" cy="183"/>
            </a:xfrm>
            <a:custGeom>
              <a:avLst/>
              <a:gdLst>
                <a:gd name="T0" fmla="*/ 52 w 2586"/>
                <a:gd name="T1" fmla="*/ 22 h 3108"/>
                <a:gd name="T2" fmla="*/ 310 w 2586"/>
                <a:gd name="T3" fmla="*/ 0 h 3108"/>
                <a:gd name="T4" fmla="*/ 477 w 2586"/>
                <a:gd name="T5" fmla="*/ 16 h 3108"/>
                <a:gd name="T6" fmla="*/ 632 w 2586"/>
                <a:gd name="T7" fmla="*/ 42 h 3108"/>
                <a:gd name="T8" fmla="*/ 779 w 2586"/>
                <a:gd name="T9" fmla="*/ 89 h 3108"/>
                <a:gd name="T10" fmla="*/ 925 w 2586"/>
                <a:gd name="T11" fmla="*/ 149 h 3108"/>
                <a:gd name="T12" fmla="*/ 1056 w 2586"/>
                <a:gd name="T13" fmla="*/ 225 h 3108"/>
                <a:gd name="T14" fmla="*/ 1184 w 2586"/>
                <a:gd name="T15" fmla="*/ 318 h 3108"/>
                <a:gd name="T16" fmla="*/ 1305 w 2586"/>
                <a:gd name="T17" fmla="*/ 421 h 3108"/>
                <a:gd name="T18" fmla="*/ 1426 w 2586"/>
                <a:gd name="T19" fmla="*/ 525 h 3108"/>
                <a:gd name="T20" fmla="*/ 1524 w 2586"/>
                <a:gd name="T21" fmla="*/ 644 h 3108"/>
                <a:gd name="T22" fmla="*/ 1620 w 2586"/>
                <a:gd name="T23" fmla="*/ 762 h 3108"/>
                <a:gd name="T24" fmla="*/ 1712 w 2586"/>
                <a:gd name="T25" fmla="*/ 894 h 3108"/>
                <a:gd name="T26" fmla="*/ 1797 w 2586"/>
                <a:gd name="T27" fmla="*/ 1012 h 3108"/>
                <a:gd name="T28" fmla="*/ 1865 w 2586"/>
                <a:gd name="T29" fmla="*/ 1143 h 3108"/>
                <a:gd name="T30" fmla="*/ 1965 w 2586"/>
                <a:gd name="T31" fmla="*/ 1326 h 3108"/>
                <a:gd name="T32" fmla="*/ 2035 w 2586"/>
                <a:gd name="T33" fmla="*/ 1477 h 3108"/>
                <a:gd name="T34" fmla="*/ 2084 w 2586"/>
                <a:gd name="T35" fmla="*/ 1593 h 3108"/>
                <a:gd name="T36" fmla="*/ 2143 w 2586"/>
                <a:gd name="T37" fmla="*/ 1711 h 3108"/>
                <a:gd name="T38" fmla="*/ 2176 w 2586"/>
                <a:gd name="T39" fmla="*/ 1851 h 3108"/>
                <a:gd name="T40" fmla="*/ 2230 w 2586"/>
                <a:gd name="T41" fmla="*/ 1976 h 3108"/>
                <a:gd name="T42" fmla="*/ 2274 w 2586"/>
                <a:gd name="T43" fmla="*/ 2116 h 3108"/>
                <a:gd name="T44" fmla="*/ 2324 w 2586"/>
                <a:gd name="T45" fmla="*/ 2258 h 3108"/>
                <a:gd name="T46" fmla="*/ 2372 w 2586"/>
                <a:gd name="T47" fmla="*/ 2391 h 3108"/>
                <a:gd name="T48" fmla="*/ 2401 w 2586"/>
                <a:gd name="T49" fmla="*/ 2515 h 3108"/>
                <a:gd name="T50" fmla="*/ 2444 w 2586"/>
                <a:gd name="T51" fmla="*/ 2645 h 3108"/>
                <a:gd name="T52" fmla="*/ 2472 w 2586"/>
                <a:gd name="T53" fmla="*/ 2761 h 3108"/>
                <a:gd name="T54" fmla="*/ 2512 w 2586"/>
                <a:gd name="T55" fmla="*/ 2863 h 3108"/>
                <a:gd name="T56" fmla="*/ 2557 w 2586"/>
                <a:gd name="T57" fmla="*/ 3031 h 3108"/>
                <a:gd name="T58" fmla="*/ 2586 w 2586"/>
                <a:gd name="T59" fmla="*/ 3108 h 3108"/>
                <a:gd name="T60" fmla="*/ 2531 w 2586"/>
                <a:gd name="T61" fmla="*/ 3003 h 3108"/>
                <a:gd name="T62" fmla="*/ 2472 w 2586"/>
                <a:gd name="T63" fmla="*/ 2841 h 3108"/>
                <a:gd name="T64" fmla="*/ 2415 w 2586"/>
                <a:gd name="T65" fmla="*/ 2666 h 3108"/>
                <a:gd name="T66" fmla="*/ 2351 w 2586"/>
                <a:gd name="T67" fmla="*/ 2500 h 3108"/>
                <a:gd name="T68" fmla="*/ 2289 w 2586"/>
                <a:gd name="T69" fmla="*/ 2325 h 3108"/>
                <a:gd name="T70" fmla="*/ 2230 w 2586"/>
                <a:gd name="T71" fmla="*/ 2164 h 3108"/>
                <a:gd name="T72" fmla="*/ 2176 w 2586"/>
                <a:gd name="T73" fmla="*/ 2020 h 3108"/>
                <a:gd name="T74" fmla="*/ 2133 w 2586"/>
                <a:gd name="T75" fmla="*/ 1864 h 3108"/>
                <a:gd name="T76" fmla="*/ 2055 w 2586"/>
                <a:gd name="T77" fmla="*/ 1681 h 3108"/>
                <a:gd name="T78" fmla="*/ 1894 w 2586"/>
                <a:gd name="T79" fmla="*/ 1346 h 3108"/>
                <a:gd name="T80" fmla="*/ 1723 w 2586"/>
                <a:gd name="T81" fmla="*/ 1053 h 3108"/>
                <a:gd name="T82" fmla="*/ 1553 w 2586"/>
                <a:gd name="T83" fmla="*/ 824 h 3108"/>
                <a:gd name="T84" fmla="*/ 1377 w 2586"/>
                <a:gd name="T85" fmla="*/ 627 h 3108"/>
                <a:gd name="T86" fmla="*/ 1192 w 2586"/>
                <a:gd name="T87" fmla="*/ 466 h 3108"/>
                <a:gd name="T88" fmla="*/ 1036 w 2586"/>
                <a:gd name="T89" fmla="*/ 339 h 3108"/>
                <a:gd name="T90" fmla="*/ 864 w 2586"/>
                <a:gd name="T91" fmla="*/ 242 h 3108"/>
                <a:gd name="T92" fmla="*/ 695 w 2586"/>
                <a:gd name="T93" fmla="*/ 169 h 3108"/>
                <a:gd name="T94" fmla="*/ 554 w 2586"/>
                <a:gd name="T95" fmla="*/ 136 h 3108"/>
                <a:gd name="T96" fmla="*/ 418 w 2586"/>
                <a:gd name="T97" fmla="*/ 111 h 3108"/>
                <a:gd name="T98" fmla="*/ 291 w 2586"/>
                <a:gd name="T99" fmla="*/ 97 h 3108"/>
                <a:gd name="T100" fmla="*/ 102 w 2586"/>
                <a:gd name="T101" fmla="*/ 124 h 3108"/>
                <a:gd name="T102" fmla="*/ 0 w 2586"/>
                <a:gd name="T103" fmla="*/ 149 h 3108"/>
                <a:gd name="T104" fmla="*/ 52 w 2586"/>
                <a:gd name="T105" fmla="*/ 22 h 3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86" h="3108">
                  <a:moveTo>
                    <a:pt x="52" y="22"/>
                  </a:moveTo>
                  <a:lnTo>
                    <a:pt x="310" y="0"/>
                  </a:lnTo>
                  <a:lnTo>
                    <a:pt x="477" y="16"/>
                  </a:lnTo>
                  <a:lnTo>
                    <a:pt x="632" y="42"/>
                  </a:lnTo>
                  <a:lnTo>
                    <a:pt x="779" y="89"/>
                  </a:lnTo>
                  <a:lnTo>
                    <a:pt x="925" y="149"/>
                  </a:lnTo>
                  <a:lnTo>
                    <a:pt x="1056" y="225"/>
                  </a:lnTo>
                  <a:lnTo>
                    <a:pt x="1184" y="318"/>
                  </a:lnTo>
                  <a:lnTo>
                    <a:pt x="1305" y="421"/>
                  </a:lnTo>
                  <a:lnTo>
                    <a:pt x="1426" y="525"/>
                  </a:lnTo>
                  <a:lnTo>
                    <a:pt x="1524" y="644"/>
                  </a:lnTo>
                  <a:lnTo>
                    <a:pt x="1620" y="762"/>
                  </a:lnTo>
                  <a:lnTo>
                    <a:pt x="1712" y="894"/>
                  </a:lnTo>
                  <a:lnTo>
                    <a:pt x="1797" y="1012"/>
                  </a:lnTo>
                  <a:lnTo>
                    <a:pt x="1865" y="1143"/>
                  </a:lnTo>
                  <a:lnTo>
                    <a:pt x="1965" y="1326"/>
                  </a:lnTo>
                  <a:lnTo>
                    <a:pt x="2035" y="1477"/>
                  </a:lnTo>
                  <a:lnTo>
                    <a:pt x="2084" y="1593"/>
                  </a:lnTo>
                  <a:lnTo>
                    <a:pt x="2143" y="1711"/>
                  </a:lnTo>
                  <a:lnTo>
                    <a:pt x="2176" y="1851"/>
                  </a:lnTo>
                  <a:lnTo>
                    <a:pt x="2230" y="1976"/>
                  </a:lnTo>
                  <a:lnTo>
                    <a:pt x="2274" y="2116"/>
                  </a:lnTo>
                  <a:lnTo>
                    <a:pt x="2324" y="2258"/>
                  </a:lnTo>
                  <a:lnTo>
                    <a:pt x="2372" y="2391"/>
                  </a:lnTo>
                  <a:lnTo>
                    <a:pt x="2401" y="2515"/>
                  </a:lnTo>
                  <a:lnTo>
                    <a:pt x="2444" y="2645"/>
                  </a:lnTo>
                  <a:lnTo>
                    <a:pt x="2472" y="2761"/>
                  </a:lnTo>
                  <a:lnTo>
                    <a:pt x="2512" y="2863"/>
                  </a:lnTo>
                  <a:lnTo>
                    <a:pt x="2557" y="3031"/>
                  </a:lnTo>
                  <a:lnTo>
                    <a:pt x="2586" y="3108"/>
                  </a:lnTo>
                  <a:lnTo>
                    <a:pt x="2531" y="3003"/>
                  </a:lnTo>
                  <a:lnTo>
                    <a:pt x="2472" y="2841"/>
                  </a:lnTo>
                  <a:lnTo>
                    <a:pt x="2415" y="2666"/>
                  </a:lnTo>
                  <a:lnTo>
                    <a:pt x="2351" y="2500"/>
                  </a:lnTo>
                  <a:lnTo>
                    <a:pt x="2289" y="2325"/>
                  </a:lnTo>
                  <a:lnTo>
                    <a:pt x="2230" y="2164"/>
                  </a:lnTo>
                  <a:lnTo>
                    <a:pt x="2176" y="2020"/>
                  </a:lnTo>
                  <a:lnTo>
                    <a:pt x="2133" y="1864"/>
                  </a:lnTo>
                  <a:lnTo>
                    <a:pt x="2055" y="1681"/>
                  </a:lnTo>
                  <a:lnTo>
                    <a:pt x="1894" y="1346"/>
                  </a:lnTo>
                  <a:lnTo>
                    <a:pt x="1723" y="1053"/>
                  </a:lnTo>
                  <a:lnTo>
                    <a:pt x="1553" y="824"/>
                  </a:lnTo>
                  <a:lnTo>
                    <a:pt x="1377" y="627"/>
                  </a:lnTo>
                  <a:lnTo>
                    <a:pt x="1192" y="466"/>
                  </a:lnTo>
                  <a:lnTo>
                    <a:pt x="1036" y="339"/>
                  </a:lnTo>
                  <a:lnTo>
                    <a:pt x="864" y="242"/>
                  </a:lnTo>
                  <a:lnTo>
                    <a:pt x="695" y="169"/>
                  </a:lnTo>
                  <a:lnTo>
                    <a:pt x="554" y="136"/>
                  </a:lnTo>
                  <a:lnTo>
                    <a:pt x="418" y="111"/>
                  </a:lnTo>
                  <a:lnTo>
                    <a:pt x="291" y="97"/>
                  </a:lnTo>
                  <a:lnTo>
                    <a:pt x="102" y="124"/>
                  </a:lnTo>
                  <a:lnTo>
                    <a:pt x="0" y="149"/>
                  </a:lnTo>
                  <a:lnTo>
                    <a:pt x="52" y="22"/>
                  </a:lnTo>
                  <a:close/>
                </a:path>
              </a:pathLst>
            </a:custGeom>
            <a:solidFill>
              <a:srgbClr val="FFFFFF"/>
            </a:solidFill>
            <a:ln w="1588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Freeform 74"/>
            <p:cNvSpPr>
              <a:spLocks/>
            </p:cNvSpPr>
            <p:nvPr/>
          </p:nvSpPr>
          <p:spPr bwMode="auto">
            <a:xfrm>
              <a:off x="1799" y="1895"/>
              <a:ext cx="169" cy="43"/>
            </a:xfrm>
            <a:custGeom>
              <a:avLst/>
              <a:gdLst>
                <a:gd name="T0" fmla="*/ 428 w 848"/>
                <a:gd name="T1" fmla="*/ 0 h 741"/>
                <a:gd name="T2" fmla="*/ 533 w 848"/>
                <a:gd name="T3" fmla="*/ 5 h 741"/>
                <a:gd name="T4" fmla="*/ 658 w 848"/>
                <a:gd name="T5" fmla="*/ 54 h 741"/>
                <a:gd name="T6" fmla="*/ 768 w 848"/>
                <a:gd name="T7" fmla="*/ 161 h 741"/>
                <a:gd name="T8" fmla="*/ 843 w 848"/>
                <a:gd name="T9" fmla="*/ 287 h 741"/>
                <a:gd name="T10" fmla="*/ 848 w 848"/>
                <a:gd name="T11" fmla="*/ 404 h 741"/>
                <a:gd name="T12" fmla="*/ 810 w 848"/>
                <a:gd name="T13" fmla="*/ 514 h 741"/>
                <a:gd name="T14" fmla="*/ 724 w 848"/>
                <a:gd name="T15" fmla="*/ 629 h 741"/>
                <a:gd name="T16" fmla="*/ 578 w 848"/>
                <a:gd name="T17" fmla="*/ 706 h 741"/>
                <a:gd name="T18" fmla="*/ 462 w 848"/>
                <a:gd name="T19" fmla="*/ 741 h 741"/>
                <a:gd name="T20" fmla="*/ 346 w 848"/>
                <a:gd name="T21" fmla="*/ 737 h 741"/>
                <a:gd name="T22" fmla="*/ 232 w 848"/>
                <a:gd name="T23" fmla="*/ 697 h 741"/>
                <a:gd name="T24" fmla="*/ 111 w 848"/>
                <a:gd name="T25" fmla="*/ 598 h 741"/>
                <a:gd name="T26" fmla="*/ 29 w 848"/>
                <a:gd name="T27" fmla="*/ 475 h 741"/>
                <a:gd name="T28" fmla="*/ 0 w 848"/>
                <a:gd name="T29" fmla="*/ 377 h 741"/>
                <a:gd name="T30" fmla="*/ 29 w 848"/>
                <a:gd name="T31" fmla="*/ 246 h 741"/>
                <a:gd name="T32" fmla="*/ 121 w 848"/>
                <a:gd name="T33" fmla="*/ 125 h 741"/>
                <a:gd name="T34" fmla="*/ 237 w 848"/>
                <a:gd name="T35" fmla="*/ 33 h 741"/>
                <a:gd name="T36" fmla="*/ 388 w 848"/>
                <a:gd name="T37" fmla="*/ 0 h 741"/>
                <a:gd name="T38" fmla="*/ 428 w 848"/>
                <a:gd name="T39" fmla="*/ 0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8" h="741">
                  <a:moveTo>
                    <a:pt x="428" y="0"/>
                  </a:moveTo>
                  <a:lnTo>
                    <a:pt x="533" y="5"/>
                  </a:lnTo>
                  <a:lnTo>
                    <a:pt x="658" y="54"/>
                  </a:lnTo>
                  <a:lnTo>
                    <a:pt x="768" y="161"/>
                  </a:lnTo>
                  <a:lnTo>
                    <a:pt x="843" y="287"/>
                  </a:lnTo>
                  <a:lnTo>
                    <a:pt x="848" y="404"/>
                  </a:lnTo>
                  <a:lnTo>
                    <a:pt x="810" y="514"/>
                  </a:lnTo>
                  <a:lnTo>
                    <a:pt x="724" y="629"/>
                  </a:lnTo>
                  <a:lnTo>
                    <a:pt x="578" y="706"/>
                  </a:lnTo>
                  <a:lnTo>
                    <a:pt x="462" y="741"/>
                  </a:lnTo>
                  <a:lnTo>
                    <a:pt x="346" y="737"/>
                  </a:lnTo>
                  <a:lnTo>
                    <a:pt x="232" y="697"/>
                  </a:lnTo>
                  <a:lnTo>
                    <a:pt x="111" y="598"/>
                  </a:lnTo>
                  <a:lnTo>
                    <a:pt x="29" y="475"/>
                  </a:lnTo>
                  <a:lnTo>
                    <a:pt x="0" y="377"/>
                  </a:lnTo>
                  <a:lnTo>
                    <a:pt x="29" y="246"/>
                  </a:lnTo>
                  <a:lnTo>
                    <a:pt x="121" y="125"/>
                  </a:lnTo>
                  <a:lnTo>
                    <a:pt x="237" y="33"/>
                  </a:lnTo>
                  <a:lnTo>
                    <a:pt x="388" y="0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ABABAB"/>
            </a:solidFill>
            <a:ln w="158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75"/>
            <p:cNvSpPr>
              <a:spLocks noChangeShapeType="1"/>
            </p:cNvSpPr>
            <p:nvPr/>
          </p:nvSpPr>
          <p:spPr bwMode="auto">
            <a:xfrm flipV="1">
              <a:off x="1803" y="1915"/>
              <a:ext cx="159" cy="1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1493" y="1997"/>
              <a:ext cx="315" cy="283"/>
            </a:xfrm>
            <a:custGeom>
              <a:avLst/>
              <a:gdLst>
                <a:gd name="T0" fmla="*/ 1574 w 1574"/>
                <a:gd name="T1" fmla="*/ 0 h 4817"/>
                <a:gd name="T2" fmla="*/ 1245 w 1574"/>
                <a:gd name="T3" fmla="*/ 439 h 4817"/>
                <a:gd name="T4" fmla="*/ 1033 w 1574"/>
                <a:gd name="T5" fmla="*/ 724 h 4817"/>
                <a:gd name="T6" fmla="*/ 822 w 1574"/>
                <a:gd name="T7" fmla="*/ 1041 h 4817"/>
                <a:gd name="T8" fmla="*/ 608 w 1574"/>
                <a:gd name="T9" fmla="*/ 1355 h 4817"/>
                <a:gd name="T10" fmla="*/ 394 w 1574"/>
                <a:gd name="T11" fmla="*/ 1698 h 4817"/>
                <a:gd name="T12" fmla="*/ 209 w 1574"/>
                <a:gd name="T13" fmla="*/ 2078 h 4817"/>
                <a:gd name="T14" fmla="*/ 78 w 1574"/>
                <a:gd name="T15" fmla="*/ 2425 h 4817"/>
                <a:gd name="T16" fmla="*/ 38 w 1574"/>
                <a:gd name="T17" fmla="*/ 2738 h 4817"/>
                <a:gd name="T18" fmla="*/ 0 w 1574"/>
                <a:gd name="T19" fmla="*/ 3208 h 4817"/>
                <a:gd name="T20" fmla="*/ 38 w 1574"/>
                <a:gd name="T21" fmla="*/ 3624 h 4817"/>
                <a:gd name="T22" fmla="*/ 105 w 1574"/>
                <a:gd name="T23" fmla="*/ 3965 h 4817"/>
                <a:gd name="T24" fmla="*/ 209 w 1574"/>
                <a:gd name="T25" fmla="*/ 4314 h 4817"/>
                <a:gd name="T26" fmla="*/ 394 w 1574"/>
                <a:gd name="T27" fmla="*/ 4622 h 4817"/>
                <a:gd name="T28" fmla="*/ 535 w 1574"/>
                <a:gd name="T29" fmla="*/ 4755 h 4817"/>
                <a:gd name="T30" fmla="*/ 608 w 1574"/>
                <a:gd name="T31" fmla="*/ 4817 h 4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74" h="4817">
                  <a:moveTo>
                    <a:pt x="1574" y="0"/>
                  </a:moveTo>
                  <a:lnTo>
                    <a:pt x="1245" y="439"/>
                  </a:lnTo>
                  <a:lnTo>
                    <a:pt x="1033" y="724"/>
                  </a:lnTo>
                  <a:lnTo>
                    <a:pt x="822" y="1041"/>
                  </a:lnTo>
                  <a:lnTo>
                    <a:pt x="608" y="1355"/>
                  </a:lnTo>
                  <a:lnTo>
                    <a:pt x="394" y="1698"/>
                  </a:lnTo>
                  <a:lnTo>
                    <a:pt x="209" y="2078"/>
                  </a:lnTo>
                  <a:lnTo>
                    <a:pt x="78" y="2425"/>
                  </a:lnTo>
                  <a:lnTo>
                    <a:pt x="38" y="2738"/>
                  </a:lnTo>
                  <a:lnTo>
                    <a:pt x="0" y="3208"/>
                  </a:lnTo>
                  <a:lnTo>
                    <a:pt x="38" y="3624"/>
                  </a:lnTo>
                  <a:lnTo>
                    <a:pt x="105" y="3965"/>
                  </a:lnTo>
                  <a:lnTo>
                    <a:pt x="209" y="4314"/>
                  </a:lnTo>
                  <a:lnTo>
                    <a:pt x="394" y="4622"/>
                  </a:lnTo>
                  <a:lnTo>
                    <a:pt x="535" y="4755"/>
                  </a:lnTo>
                  <a:lnTo>
                    <a:pt x="608" y="4817"/>
                  </a:lnTo>
                </a:path>
              </a:pathLst>
            </a:custGeom>
            <a:noFill/>
            <a:ln w="1588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77"/>
            <p:cNvSpPr>
              <a:spLocks noChangeShapeType="1"/>
            </p:cNvSpPr>
            <p:nvPr/>
          </p:nvSpPr>
          <p:spPr bwMode="auto">
            <a:xfrm flipV="1">
              <a:off x="1918" y="1470"/>
              <a:ext cx="616" cy="387"/>
            </a:xfrm>
            <a:prstGeom prst="line">
              <a:avLst/>
            </a:prstGeom>
            <a:noFill/>
            <a:ln w="15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23" t="22086" r="18152" b="38755"/>
          <a:stretch/>
        </p:blipFill>
        <p:spPr bwMode="auto">
          <a:xfrm rot="5400000">
            <a:off x="7236416" y="3761412"/>
            <a:ext cx="2465416" cy="792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5196" y="1196977"/>
            <a:ext cx="6930788" cy="435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90000"/>
              </a:lnSpc>
              <a:buAutoNum type="arabicPeriod"/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Ножницы </a:t>
            </a:r>
            <a:r>
              <a:rPr lang="ru-RU" sz="2800" dirty="0">
                <a:solidFill>
                  <a:srgbClr val="002060"/>
                </a:solidFill>
              </a:rPr>
              <a:t>клади на стол </a:t>
            </a:r>
            <a:r>
              <a:rPr lang="ru-RU" sz="2800" dirty="0" smtClean="0">
                <a:solidFill>
                  <a:srgbClr val="002060"/>
                </a:solidFill>
              </a:rPr>
              <a:t>сомкнутыми концами вверх.</a:t>
            </a:r>
            <a:r>
              <a:rPr lang="ru-RU" sz="2800" dirty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Не </a:t>
            </a:r>
            <a:r>
              <a:rPr lang="ru-RU" sz="2800" dirty="0">
                <a:solidFill>
                  <a:srgbClr val="0070C0"/>
                </a:solidFill>
              </a:rPr>
              <a:t>держи в руках ножницы концами вверх</a:t>
            </a:r>
            <a:r>
              <a:rPr lang="ru-RU" sz="2800" dirty="0" smtClean="0">
                <a:solidFill>
                  <a:srgbClr val="0070C0"/>
                </a:solidFill>
              </a:rPr>
              <a:t>.</a:t>
            </a: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П</a:t>
            </a:r>
            <a:r>
              <a:rPr lang="ru-RU" sz="2800" dirty="0" smtClean="0">
                <a:solidFill>
                  <a:srgbClr val="002060"/>
                </a:solidFill>
              </a:rPr>
              <a:t>ередавай ножницы кольцами </a:t>
            </a:r>
            <a:r>
              <a:rPr lang="ru-RU" sz="2800" dirty="0">
                <a:solidFill>
                  <a:srgbClr val="002060"/>
                </a:solidFill>
              </a:rPr>
              <a:t>вперёд.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2. </a:t>
            </a:r>
            <a:r>
              <a:rPr lang="ru-RU" sz="2800" dirty="0" smtClean="0">
                <a:solidFill>
                  <a:srgbClr val="0070C0"/>
                </a:solidFill>
              </a:rPr>
              <a:t>Аккуратно пользуйся клеем. </a:t>
            </a:r>
            <a:r>
              <a:rPr lang="ru-RU" sz="2800" dirty="0" smtClean="0">
                <a:solidFill>
                  <a:srgbClr val="002060"/>
                </a:solidFill>
              </a:rPr>
              <a:t>Закрой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    клей после </a:t>
            </a:r>
            <a:r>
              <a:rPr lang="ru-RU" sz="2800" dirty="0">
                <a:solidFill>
                  <a:srgbClr val="002060"/>
                </a:solidFill>
              </a:rPr>
              <a:t>использования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3.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Во </a:t>
            </a:r>
            <a:r>
              <a:rPr lang="ru-RU" sz="2800" dirty="0">
                <a:solidFill>
                  <a:srgbClr val="0070C0"/>
                </a:solidFill>
              </a:rPr>
              <a:t>время работы держи рабочее </a:t>
            </a:r>
            <a:r>
              <a:rPr lang="ru-RU" sz="2800" dirty="0" smtClean="0">
                <a:solidFill>
                  <a:srgbClr val="0070C0"/>
                </a:solidFill>
              </a:rPr>
              <a:t> 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   место в </a:t>
            </a:r>
            <a:r>
              <a:rPr lang="ru-RU" sz="2800" dirty="0">
                <a:solidFill>
                  <a:srgbClr val="0070C0"/>
                </a:solidFill>
              </a:rPr>
              <a:t>порядке. </a:t>
            </a:r>
            <a:endParaRPr lang="ru-RU" sz="2800" dirty="0" smtClean="0">
              <a:solidFill>
                <a:srgbClr val="0070C0"/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4. Думай</a:t>
            </a:r>
            <a:r>
              <a:rPr lang="ru-RU" sz="2800" dirty="0">
                <a:solidFill>
                  <a:srgbClr val="002060"/>
                </a:solidFill>
              </a:rPr>
              <a:t>, как сделать работу </a:t>
            </a:r>
            <a:r>
              <a:rPr lang="ru-RU" sz="2800" dirty="0" smtClean="0">
                <a:solidFill>
                  <a:srgbClr val="002060"/>
                </a:solidFill>
              </a:rPr>
              <a:t>лучше.</a:t>
            </a:r>
            <a:endParaRPr lang="ru-RU" sz="2800" dirty="0">
              <a:solidFill>
                <a:srgbClr val="7030A0"/>
              </a:solidFill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2800" dirty="0" smtClean="0">
                <a:solidFill>
                  <a:srgbClr val="002060"/>
                </a:solidFill>
              </a:rPr>
              <a:t>5.</a:t>
            </a:r>
            <a:r>
              <a:rPr lang="ru-RU" sz="2800" dirty="0" smtClean="0">
                <a:solidFill>
                  <a:srgbClr val="7030A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Убери </a:t>
            </a:r>
            <a:r>
              <a:rPr lang="ru-RU" sz="2800" dirty="0">
                <a:solidFill>
                  <a:srgbClr val="0070C0"/>
                </a:solidFill>
              </a:rPr>
              <a:t>рабочее место быстро </a:t>
            </a:r>
            <a:r>
              <a:rPr lang="ru-RU" sz="2800" dirty="0" smtClean="0">
                <a:solidFill>
                  <a:srgbClr val="0070C0"/>
                </a:solidFill>
              </a:rPr>
              <a:t>и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800" dirty="0">
                <a:solidFill>
                  <a:srgbClr val="0070C0"/>
                </a:solidFill>
              </a:rPr>
              <a:t> </a:t>
            </a:r>
            <a:r>
              <a:rPr lang="ru-RU" sz="2800" dirty="0" smtClean="0">
                <a:solidFill>
                  <a:srgbClr val="0070C0"/>
                </a:solidFill>
              </a:rPr>
              <a:t>   аккуратно </a:t>
            </a:r>
            <a:r>
              <a:rPr lang="ru-RU" sz="2800" dirty="0">
                <a:solidFill>
                  <a:srgbClr val="0070C0"/>
                </a:solidFill>
              </a:rPr>
              <a:t>в конце урока</a:t>
            </a:r>
            <a:r>
              <a:rPr lang="ru-RU" sz="2800" dirty="0" smtClean="0">
                <a:solidFill>
                  <a:srgbClr val="0070C0"/>
                </a:solidFill>
              </a:rPr>
              <a:t>.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14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843808" y="-195693"/>
            <a:ext cx="3384376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>
              <a:defRPr/>
            </a:pPr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работы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1142" y="964657"/>
            <a:ext cx="56570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Вырезать  детали: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треугольников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зелёного цвета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 звезда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268" y="2164986"/>
            <a:ext cx="5847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2.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Разрезать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каждый треугольник по намеченным линиям.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4752" y="2995983"/>
            <a:ext cx="54693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Разрезанные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полоски немного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загнуть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при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помощи карандаша.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4752" y="4249386"/>
            <a:ext cx="6044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2" action="ppaction://hlinkpres?slideindex=1&amp;slidetitle="/>
              </a:rPr>
              <a:t>Наклеить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лист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картона вырезанные треугольники, начиная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снизу  (нижние треугольники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больше по размеру, чем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верхние). 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8464" y="5842057"/>
            <a:ext cx="5613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На макушку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приклеить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красную звезду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7883614" y="552201"/>
            <a:ext cx="970756" cy="892019"/>
          </a:xfrm>
          <a:prstGeom prst="star5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" name="Picture 2" descr="D:\СОКОВА (ДОК)\СТУДЕНТЫ\ПРактика ВВЕдение в специальность\Аппликация Ёлка\Scan_20171126_161913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8" t="5555" r="53847" b="69544"/>
          <a:stretch/>
        </p:blipFill>
        <p:spPr bwMode="auto">
          <a:xfrm>
            <a:off x="6298826" y="337827"/>
            <a:ext cx="1368152" cy="132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7468" y="536546"/>
            <a:ext cx="5707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Изготовление деталей аппликации: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0851" y="3799981"/>
            <a:ext cx="33882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Сборка аппликации: 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7" descr="D:\СОКОВА (ДОК)\СТУДЕНТЫ\ПРактика ВВЕдение в специальность\Аппликация Ёлка\20171128_0954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2" t="9342" r="19088" b="4328"/>
          <a:stretch/>
        </p:blipFill>
        <p:spPr bwMode="auto">
          <a:xfrm rot="5400000">
            <a:off x="6019580" y="4383669"/>
            <a:ext cx="2517948" cy="1915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СОКОВА (ДОК)\СТУДЕНТЫ\ПРактика ВВЕдение в специальность\Аппликация Ёлка\20171128_09525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69" t="33235" r="55256" b="29002"/>
          <a:stretch/>
        </p:blipFill>
        <p:spPr bwMode="auto">
          <a:xfrm rot="5400000">
            <a:off x="6292862" y="1916016"/>
            <a:ext cx="191692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680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47757" y="868984"/>
            <a:ext cx="970756" cy="892019"/>
          </a:xfrm>
          <a:prstGeom prst="star5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81406" y="2626228"/>
            <a:ext cx="970756" cy="892019"/>
          </a:xfrm>
          <a:prstGeom prst="star5">
            <a:avLst/>
          </a:prstGeom>
          <a:solidFill>
            <a:srgbClr val="007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070C0"/>
              </a:solidFill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373447" y="4437112"/>
            <a:ext cx="970756" cy="892019"/>
          </a:xfrm>
          <a:prstGeom prst="star5">
            <a:avLst/>
          </a:prstGeom>
          <a:solidFill>
            <a:srgbClr val="00B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381502" y="868984"/>
            <a:ext cx="77624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- работу выполнил(а) сам(а), вовремя, работал(а) по </a:t>
            </a:r>
            <a:r>
              <a:rPr lang="ru-RU" sz="2800" dirty="0">
                <a:solidFill>
                  <a:srgbClr val="002060"/>
                </a:solidFill>
              </a:rPr>
              <a:t>плану, изделие выполнено аккуратно.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86085" y="2636912"/>
            <a:ext cx="76171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- работу выполнил(а) сам(а), вовремя, в работе допущены </a:t>
            </a:r>
            <a:r>
              <a:rPr lang="ru-RU" sz="2800" dirty="0">
                <a:solidFill>
                  <a:srgbClr val="002060"/>
                </a:solidFill>
              </a:rPr>
              <a:t>1-2 ошибки, но изделие выполнено аккуратно.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15643" y="4422072"/>
            <a:ext cx="73422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- работу выполнил </a:t>
            </a:r>
            <a:r>
              <a:rPr lang="ru-RU" sz="2800" dirty="0">
                <a:solidFill>
                  <a:srgbClr val="002060"/>
                </a:solidFill>
              </a:rPr>
              <a:t>с помощью учителя или товарища, не </a:t>
            </a:r>
            <a:r>
              <a:rPr lang="ru-RU" sz="2800" dirty="0" smtClean="0">
                <a:solidFill>
                  <a:srgbClr val="002060"/>
                </a:solidFill>
              </a:rPr>
              <a:t>успел, нарушил план, </a:t>
            </a:r>
            <a:r>
              <a:rPr lang="ru-RU" sz="2800" dirty="0">
                <a:solidFill>
                  <a:srgbClr val="002060"/>
                </a:solidFill>
              </a:rPr>
              <a:t>вид изделия неряшливый.</a:t>
            </a:r>
          </a:p>
        </p:txBody>
      </p:sp>
      <p:pic>
        <p:nvPicPr>
          <p:cNvPr id="8" name="Detskie_novogodnie_pesni_-_V_lesu_rodilas_yolochk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8384" y="5821072"/>
            <a:ext cx="609600" cy="6096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59832" y="102911"/>
            <a:ext cx="314861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sz="4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729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2420888"/>
            <a:ext cx="52613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МОЛОДЦЫ!</a:t>
            </a:r>
            <a:endParaRPr lang="ru-RU" sz="7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8038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58901"/>
            <a:ext cx="5886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Четверо братцев,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Высоки да тонки,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Держатся вместе,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А пятый — в сторонке.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Но чуть за работу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Приходиться браться,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Четверо кличут </a:t>
            </a:r>
            <a:br>
              <a:rPr lang="ru-RU" sz="3200" b="1" dirty="0">
                <a:solidFill>
                  <a:srgbClr val="002060"/>
                </a:solidFill>
              </a:rPr>
            </a:br>
            <a:r>
              <a:rPr lang="ru-RU" sz="3200" b="1" dirty="0">
                <a:solidFill>
                  <a:srgbClr val="002060"/>
                </a:solidFill>
              </a:rPr>
              <a:t>Пятого братца. </a:t>
            </a:r>
          </a:p>
        </p:txBody>
      </p:sp>
      <p:pic>
        <p:nvPicPr>
          <p:cNvPr id="3" name="Рисунок 2" descr="http://topfonpack.ru/uploads/images/k/a/r/kartinki_s_rukami_1.jpg"/>
          <p:cNvPicPr/>
          <p:nvPr/>
        </p:nvPicPr>
        <p:blipFill rotWithShape="1">
          <a:blip r:embed="rId2" cstate="print"/>
          <a:srcRect l="21267" r="11005"/>
          <a:stretch/>
        </p:blipFill>
        <p:spPr bwMode="auto">
          <a:xfrm>
            <a:off x="4860032" y="2996952"/>
            <a:ext cx="4023360" cy="3621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6845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7353" y="116632"/>
            <a:ext cx="659988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ЗОЛОТЫЕ РУКИ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http://topfonpack.ru/uploads/images/k/a/r/kartinki_s_rukami_1.jpg"/>
          <p:cNvPicPr/>
          <p:nvPr/>
        </p:nvPicPr>
        <p:blipFill rotWithShape="1">
          <a:blip r:embed="rId2" cstate="print"/>
          <a:srcRect l="21267" r="11005"/>
          <a:stretch/>
        </p:blipFill>
        <p:spPr bwMode="auto">
          <a:xfrm>
            <a:off x="6156176" y="4509120"/>
            <a:ext cx="2727216" cy="21092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1277175"/>
            <a:ext cx="5886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Бывают руки непростые,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На вид, как все, обычные.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Их называют золотые,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Они к труду привычные.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 них дело спорится умело -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Всё могут сделать, воссоздать.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С душой берутся, ловко, смело.</a:t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>Таким не свойственно скучать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5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67544" y="248301"/>
            <a:ext cx="814517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Black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4800" i="1" dirty="0">
                <a:solidFill>
                  <a:srgbClr val="002060"/>
                </a:solidFill>
              </a:rPr>
              <a:t>На дворе снежок </a:t>
            </a:r>
            <a:r>
              <a:rPr lang="ru-RU" sz="4800" i="1" dirty="0" smtClean="0">
                <a:solidFill>
                  <a:srgbClr val="002060"/>
                </a:solidFill>
              </a:rPr>
              <a:t>идёт.</a:t>
            </a:r>
            <a:endParaRPr lang="ru-RU" sz="4800" i="1" dirty="0">
              <a:solidFill>
                <a:srgbClr val="002060"/>
              </a:solidFill>
            </a:endParaRPr>
          </a:p>
          <a:p>
            <a:pPr eaLnBrk="1" hangingPunct="1"/>
            <a:r>
              <a:rPr lang="ru-RU" sz="4800" i="1" dirty="0">
                <a:solidFill>
                  <a:srgbClr val="002060"/>
                </a:solidFill>
              </a:rPr>
              <a:t>Скоро праздник ….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04959" y="1628800"/>
            <a:ext cx="40913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5400" b="1" i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овый год</a:t>
            </a:r>
            <a:endParaRPr lang="ru-RU" sz="5400" b="1" i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9" descr="4794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39"/>
          <a:stretch/>
        </p:blipFill>
        <p:spPr bwMode="auto">
          <a:xfrm>
            <a:off x="4932039" y="2641633"/>
            <a:ext cx="2924175" cy="378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" descr="click?url=http%3A%2F%2Fziz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47075"/>
            <a:ext cx="3096344" cy="436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361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newy45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66688"/>
            <a:ext cx="4286250" cy="669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491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293976"/>
            <a:ext cx="3672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4AC24"/>
                </a:solidFill>
              </a:rPr>
              <a:t>Ну и ёлка, просто </a:t>
            </a:r>
            <a:r>
              <a:rPr lang="ru-RU" sz="2400" b="1" dirty="0" smtClean="0">
                <a:solidFill>
                  <a:srgbClr val="04AC24"/>
                </a:solidFill>
              </a:rPr>
              <a:t>диво</a:t>
            </a:r>
            <a:r>
              <a:rPr lang="ru-RU" sz="2400" b="1" dirty="0">
                <a:solidFill>
                  <a:srgbClr val="04AC24"/>
                </a:solidFill>
              </a:rPr>
              <a:t>!</a:t>
            </a:r>
            <a:br>
              <a:rPr lang="ru-RU" sz="2400" b="1" dirty="0">
                <a:solidFill>
                  <a:srgbClr val="04AC24"/>
                </a:solidFill>
              </a:rPr>
            </a:br>
            <a:r>
              <a:rPr lang="ru-RU" sz="2400" b="1" dirty="0" smtClean="0">
                <a:solidFill>
                  <a:srgbClr val="04AC24"/>
                </a:solidFill>
              </a:rPr>
              <a:t>Зелена… </a:t>
            </a:r>
          </a:p>
          <a:p>
            <a:r>
              <a:rPr lang="ru-RU" sz="2400" b="1" dirty="0" smtClean="0">
                <a:solidFill>
                  <a:srgbClr val="04AC24"/>
                </a:solidFill>
              </a:rPr>
              <a:t>А </a:t>
            </a:r>
            <a:r>
              <a:rPr lang="ru-RU" sz="2400" b="1" dirty="0">
                <a:solidFill>
                  <a:srgbClr val="04AC24"/>
                </a:solidFill>
              </a:rPr>
              <a:t>как </a:t>
            </a:r>
            <a:r>
              <a:rPr lang="ru-RU" sz="2400" b="1" dirty="0" smtClean="0">
                <a:solidFill>
                  <a:srgbClr val="04AC24"/>
                </a:solidFill>
              </a:rPr>
              <a:t>красива</a:t>
            </a:r>
            <a:r>
              <a:rPr lang="ru-RU" sz="2400" b="1" dirty="0">
                <a:solidFill>
                  <a:srgbClr val="04AC24"/>
                </a:solidFill>
              </a:rPr>
              <a:t>!</a:t>
            </a:r>
            <a:br>
              <a:rPr lang="ru-RU" sz="2400" b="1" dirty="0">
                <a:solidFill>
                  <a:srgbClr val="04AC24"/>
                </a:solidFill>
              </a:rPr>
            </a:br>
            <a:r>
              <a:rPr lang="ru-RU" sz="2400" b="1" dirty="0">
                <a:solidFill>
                  <a:srgbClr val="04AC24"/>
                </a:solidFill>
              </a:rPr>
              <a:t>Ветви слабо </a:t>
            </a:r>
            <a:r>
              <a:rPr lang="ru-RU" sz="2400" b="1" dirty="0" smtClean="0">
                <a:solidFill>
                  <a:srgbClr val="04AC24"/>
                </a:solidFill>
              </a:rPr>
              <a:t>шелестят…</a:t>
            </a:r>
          </a:p>
          <a:p>
            <a:endParaRPr lang="ru-RU" sz="2400" b="1" dirty="0" smtClean="0">
              <a:solidFill>
                <a:srgbClr val="04AC24"/>
              </a:solidFill>
            </a:endParaRPr>
          </a:p>
          <a:p>
            <a:r>
              <a:rPr lang="ru-RU" sz="2400" b="1" dirty="0" smtClean="0">
                <a:solidFill>
                  <a:srgbClr val="04AC24"/>
                </a:solidFill>
              </a:rPr>
              <a:t>А </a:t>
            </a:r>
            <a:r>
              <a:rPr lang="ru-RU" sz="2400" b="1" dirty="0">
                <a:solidFill>
                  <a:srgbClr val="04AC24"/>
                </a:solidFill>
              </a:rPr>
              <a:t>верхушку </a:t>
            </a:r>
            <a:r>
              <a:rPr lang="ru-RU" sz="2400" b="1" dirty="0" smtClean="0">
                <a:solidFill>
                  <a:srgbClr val="04AC24"/>
                </a:solidFill>
              </a:rPr>
              <a:t>украшает</a:t>
            </a:r>
            <a:r>
              <a:rPr lang="ru-RU" sz="2400" b="1" dirty="0">
                <a:solidFill>
                  <a:srgbClr val="04AC24"/>
                </a:solidFill>
              </a:rPr>
              <a:t/>
            </a:r>
            <a:br>
              <a:rPr lang="ru-RU" sz="2400" b="1" dirty="0">
                <a:solidFill>
                  <a:srgbClr val="04AC24"/>
                </a:solidFill>
              </a:rPr>
            </a:br>
            <a:r>
              <a:rPr lang="ru-RU" sz="2400" b="1" dirty="0">
                <a:solidFill>
                  <a:srgbClr val="04AC24"/>
                </a:solidFill>
              </a:rPr>
              <a:t>И</a:t>
            </a:r>
            <a:r>
              <a:rPr lang="ru-RU" sz="2400" b="1" dirty="0" smtClean="0">
                <a:solidFill>
                  <a:srgbClr val="04AC24"/>
                </a:solidFill>
              </a:rPr>
              <a:t> </a:t>
            </a:r>
            <a:r>
              <a:rPr lang="ru-RU" sz="2400" b="1" dirty="0">
                <a:solidFill>
                  <a:srgbClr val="04AC24"/>
                </a:solidFill>
              </a:rPr>
              <a:t>сияет, как всегда, </a:t>
            </a:r>
            <a:br>
              <a:rPr lang="ru-RU" sz="2400" b="1" dirty="0">
                <a:solidFill>
                  <a:srgbClr val="04AC24"/>
                </a:solidFill>
              </a:rPr>
            </a:br>
            <a:r>
              <a:rPr lang="ru-RU" sz="2400" b="1" dirty="0">
                <a:solidFill>
                  <a:srgbClr val="04AC24"/>
                </a:solidFill>
              </a:rPr>
              <a:t>Очень яркая, большая, </a:t>
            </a:r>
            <a:br>
              <a:rPr lang="ru-RU" sz="2400" b="1" dirty="0">
                <a:solidFill>
                  <a:srgbClr val="04AC24"/>
                </a:solidFill>
              </a:rPr>
            </a:br>
            <a:r>
              <a:rPr lang="ru-RU" sz="2400" b="1" dirty="0" err="1">
                <a:solidFill>
                  <a:srgbClr val="04AC24"/>
                </a:solidFill>
              </a:rPr>
              <a:t>Пятикрылая</a:t>
            </a:r>
            <a:r>
              <a:rPr lang="ru-RU" sz="2400" b="1" dirty="0">
                <a:solidFill>
                  <a:srgbClr val="04AC24"/>
                </a:solidFill>
              </a:rPr>
              <a:t> </a:t>
            </a:r>
            <a:r>
              <a:rPr lang="ru-RU" sz="2400" b="1" dirty="0" smtClean="0">
                <a:solidFill>
                  <a:srgbClr val="04AC24"/>
                </a:solidFill>
              </a:rPr>
              <a:t>звезда!</a:t>
            </a:r>
            <a:endParaRPr lang="ru-RU" sz="2400" b="1" dirty="0">
              <a:solidFill>
                <a:srgbClr val="04AC24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3820" y="6264773"/>
            <a:ext cx="770283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Каким способом создано изображение ёлочки?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65" t="9433" r="17003" b="10748"/>
          <a:stretch/>
        </p:blipFill>
        <p:spPr bwMode="auto">
          <a:xfrm rot="5400000">
            <a:off x="3508235" y="1252406"/>
            <a:ext cx="5799938" cy="38164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03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Аппликация - </a:t>
            </a:r>
            <a:endParaRPr lang="ru-RU" sz="4800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8032" y="1091645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7030A0"/>
                </a:solidFill>
              </a:rPr>
              <a:t>(от лат. </a:t>
            </a:r>
            <a:r>
              <a:rPr lang="en-US" sz="3200" dirty="0" err="1">
                <a:solidFill>
                  <a:srgbClr val="7030A0"/>
                </a:solidFill>
              </a:rPr>
              <a:t>applicatio</a:t>
            </a:r>
            <a:r>
              <a:rPr lang="en-US" sz="3200" dirty="0">
                <a:solidFill>
                  <a:srgbClr val="7030A0"/>
                </a:solidFill>
              </a:rPr>
              <a:t> </a:t>
            </a:r>
            <a:r>
              <a:rPr lang="ru-RU" sz="3200" dirty="0">
                <a:solidFill>
                  <a:srgbClr val="7030A0"/>
                </a:solidFill>
              </a:rPr>
              <a:t>– прикладывание) </a:t>
            </a:r>
            <a:endParaRPr lang="ru-RU" sz="3200" dirty="0" smtClean="0"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способ </a:t>
            </a:r>
            <a:r>
              <a:rPr lang="ru-RU" sz="3200" b="1" dirty="0">
                <a:solidFill>
                  <a:srgbClr val="002060"/>
                </a:solidFill>
              </a:rPr>
              <a:t>создания изображений </a:t>
            </a:r>
            <a:r>
              <a:rPr lang="ru-RU" sz="3200" dirty="0" smtClean="0">
                <a:solidFill>
                  <a:srgbClr val="002060"/>
                </a:solidFill>
              </a:rPr>
              <a:t>путём </a:t>
            </a:r>
            <a:r>
              <a:rPr lang="ru-RU" sz="3200" b="1" dirty="0" smtClean="0">
                <a:solidFill>
                  <a:srgbClr val="002060"/>
                </a:solidFill>
              </a:rPr>
              <a:t>наклеивания</a:t>
            </a:r>
            <a:r>
              <a:rPr lang="ru-RU" sz="3200" dirty="0" smtClean="0">
                <a:solidFill>
                  <a:srgbClr val="002060"/>
                </a:solidFill>
              </a:rPr>
              <a:t> (</a:t>
            </a:r>
            <a:r>
              <a:rPr lang="ru-RU" sz="3200" dirty="0" err="1" smtClean="0">
                <a:solidFill>
                  <a:srgbClr val="002060"/>
                </a:solidFill>
              </a:rPr>
              <a:t>нашивания</a:t>
            </a:r>
            <a:r>
              <a:rPr lang="ru-RU" sz="3200" dirty="0" smtClean="0">
                <a:solidFill>
                  <a:srgbClr val="002060"/>
                </a:solidFill>
              </a:rPr>
              <a:t>) </a:t>
            </a:r>
            <a:r>
              <a:rPr lang="ru-RU" sz="3200" b="1" dirty="0">
                <a:solidFill>
                  <a:srgbClr val="002060"/>
                </a:solidFill>
              </a:rPr>
              <a:t>на </a:t>
            </a:r>
            <a:r>
              <a:rPr lang="ru-RU" sz="3200" b="1" dirty="0" smtClean="0">
                <a:solidFill>
                  <a:srgbClr val="002060"/>
                </a:solidFill>
              </a:rPr>
              <a:t>бумагу </a:t>
            </a:r>
            <a:r>
              <a:rPr lang="ru-RU" sz="3200" dirty="0" smtClean="0">
                <a:solidFill>
                  <a:srgbClr val="002060"/>
                </a:solidFill>
              </a:rPr>
              <a:t>(ткань) </a:t>
            </a:r>
            <a:r>
              <a:rPr lang="ru-RU" sz="3200" b="1" dirty="0" smtClean="0">
                <a:solidFill>
                  <a:srgbClr val="002060"/>
                </a:solidFill>
              </a:rPr>
              <a:t>разноцветных</a:t>
            </a:r>
            <a:r>
              <a:rPr lang="ru-RU" sz="3200" dirty="0" smtClean="0">
                <a:solidFill>
                  <a:srgbClr val="002060"/>
                </a:solidFill>
              </a:rPr>
              <a:t> </a:t>
            </a:r>
            <a:r>
              <a:rPr lang="ru-RU" sz="3200" dirty="0">
                <a:solidFill>
                  <a:srgbClr val="002060"/>
                </a:solidFill>
              </a:rPr>
              <a:t>(одноцветных) </a:t>
            </a:r>
            <a:r>
              <a:rPr lang="ru-RU" sz="3200" b="1" dirty="0">
                <a:solidFill>
                  <a:srgbClr val="002060"/>
                </a:solidFill>
              </a:rPr>
              <a:t>кусочков</a:t>
            </a:r>
            <a:r>
              <a:rPr lang="ru-RU" sz="3200" dirty="0">
                <a:solidFill>
                  <a:srgbClr val="002060"/>
                </a:solidFill>
              </a:rPr>
              <a:t> какого-либо </a:t>
            </a:r>
            <a:r>
              <a:rPr lang="ru-RU" sz="3200" dirty="0" smtClean="0">
                <a:solidFill>
                  <a:srgbClr val="002060"/>
                </a:solidFill>
              </a:rPr>
              <a:t>материала.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6064" y="4622354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где некоторые детали </a:t>
            </a:r>
          </a:p>
          <a:p>
            <a:pPr algn="ctr"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возвышены над </a:t>
            </a:r>
            <a:r>
              <a:rPr lang="ru-RU" sz="3600" dirty="0" smtClean="0">
                <a:solidFill>
                  <a:srgbClr val="002060"/>
                </a:solidFill>
              </a:rPr>
              <a:t>основой.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4820" y="3789040"/>
            <a:ext cx="8856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Объёмная аппликация, </a:t>
            </a:r>
          </a:p>
        </p:txBody>
      </p:sp>
    </p:spTree>
    <p:extLst>
      <p:ext uri="{BB962C8B-B14F-4D97-AF65-F5344CB8AC3E}">
        <p14:creationId xmlns:p14="http://schemas.microsoft.com/office/powerpoint/2010/main" val="1217068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0960" y="855357"/>
            <a:ext cx="4685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Тема урока: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6232" y="2060848"/>
            <a:ext cx="77829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Объёмная аппликация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«Ёлочка»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572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0037" y="266737"/>
            <a:ext cx="626469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</a:rPr>
              <a:t>Для выполнения аппликации понадобится:</a:t>
            </a:r>
          </a:p>
          <a:p>
            <a:endParaRPr lang="ru-RU" b="1" i="1" dirty="0" smtClean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0040" y="176391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1. Цветной картон (синий).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2. Зелёная и красная цветная бумага.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3. Ножницы.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4. Клей.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5. Карандаш.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5" name="Picture 7" descr="D:\СОКОВА (ДОК)\СТУДЕНТЫ\ПРактика ВВЕдение в специальность\Аппликация Ёлка\20171128_09540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2" t="9342" r="19088" b="4328"/>
          <a:stretch/>
        </p:blipFill>
        <p:spPr bwMode="auto">
          <a:xfrm rot="5400000">
            <a:off x="4278612" y="1778171"/>
            <a:ext cx="4946375" cy="39275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3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280</TotalTime>
  <Words>404</Words>
  <Application>Microsoft Office PowerPoint</Application>
  <PresentationFormat>Экран (4:3)</PresentationFormat>
  <Paragraphs>64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 безопасного поведения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Юрьевна</dc:creator>
  <cp:lastModifiedBy>Елена Юрьевна</cp:lastModifiedBy>
  <cp:revision>47</cp:revision>
  <dcterms:created xsi:type="dcterms:W3CDTF">2017-11-26T07:04:32Z</dcterms:created>
  <dcterms:modified xsi:type="dcterms:W3CDTF">2019-02-28T09:50:53Z</dcterms:modified>
</cp:coreProperties>
</file>