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9451-47C8-47A0-B1ED-8B0DFC66AF16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5109-9378-489D-A32E-7E5A356B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307183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Экскурсия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Успенскому собору Смоленска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Марина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С25,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специальность 43.02.06</a:t>
            </a:r>
          </a:p>
          <a:p>
            <a:pPr algn="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Уласик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Марина Геннадьевна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sobor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14752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Плащаница мастерских княгини Евфросинии Старицкой была изготовлена в 1561 году.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изгнания Наполеона из России за выдающиеся заслуги Смоленска в Отечественной войне 1812 года было решено оставить плащаницу на вечное хранение в Смоленске.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Плащаница выполнена в технике лицевого шитья и по сложности и чистоте исполнения представляет собой драгоценную редкость.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qwe\Desktop\images (14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00438"/>
            <a:ext cx="271938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images (12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64291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qwe\Desktop\скачанные файлы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714752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Чудотворная Смоленская икона Божией Матери «Одигитрия» –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 из величайших святынь всего христианского мира.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Смоленск из Чернигова ее перенес Владимир Мономах в начале XII века и поместил в Успенском соборе. С этого времени Икона Божией матери «Одигитрия» (в пер. с греческого «путеводительница») стала именоваться «Смоленской».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скачанные файлы 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350046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10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143116"/>
            <a:ext cx="310991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Стоит как будто неприметный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Обычный город на холмах,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Поэтами не раз воспетый,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Смоленск, прославленный в веках.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Блеск златоглавых куполов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стен жемчужных ожерелье,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благовест колоколов -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Времён древнейших украшенье... 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Чумаченко Любовь  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:\Users\qwe\Desktop\images (18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642918"/>
            <a:ext cx="371477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images (20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429000"/>
            <a:ext cx="307183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Незабываема прогулка среди зданий гармоничного ансамбля Соборного холма, застраивавшегося в разные эпохи и буквально дышащего историей. Незабываемы грандиозные виды, открывающиеся отсюда на великий и древний город, незабываем и звон смоленских колоколов, проникающий до самых потаенных уголков души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images (2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19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500570"/>
            <a:ext cx="2852740" cy="211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imag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28604"/>
            <a:ext cx="2355671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памятник высокого мужества и героизма смолян, верности Смоленска Российскому государству и Православию, возвышается Успенский Собор над городом, придавая ему неповторимый колорит.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images (5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4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3119441" cy="22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Прекрасно дивное творенье,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Великий град святой Руси!                                    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впрямь могучее стремленье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Воплощено в твои черты!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Церквей блистанье златоглавых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стены древнего кремля,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Зубчатых башен панорамы –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Здесь родилась душа моя!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Владимир Родченков</a:t>
            </a:r>
          </a:p>
          <a:p>
            <a:pPr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qwe\Desktop\imag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2355671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images (17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85992"/>
            <a:ext cx="3500462" cy="341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Успенский собор был заложен в 1101 году по распоряжению Владимира Мономаха и стал первым памятником монументального зодчества на территории Смоленска.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Летопись сообщает, что 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«в се же лето Владимир заложил церковь в Смоленске, 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святое Богородице камяну епискупью».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42984"/>
            <a:ext cx="3033721" cy="376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«И на врагов, гремя, упал собор…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 вот она как умирает Русь»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Н.И.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Рыленков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1611 году после почти двухлетней обороны Смоленска от польских войск,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его защитники с боем отступили в Успенский собор и взорвали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запасы взрывчатки, хранившейся там, вместе с собой и нападавшими.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«Погребу 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бывшу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 тем соборным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холмом с пороховою казною.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то зелье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зажгоша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людей всех побита,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кои в той церкви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быша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…» – сообщала летопись.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images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3071834" cy="225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3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714620"/>
            <a:ext cx="271464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Успенский собор, украшающий Смоленск в настоящее время, был заложен в 1677 году под наблюдением зодчего Алексея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Королькова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Завершалось его создание в 1740 году по проекту архитектора А.И.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Шенделя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композиции Смоленский Успенский собор </a:t>
            </a:r>
          </a:p>
          <a:p>
            <a:pPr algn="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крестовокупольный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кубический с трехчастной апсидой.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декоративном убранстве сочетаются элементы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древнерусского зодчества и стиля барокко середины 18 века.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2779_a0b63dscn8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572617"/>
            <a:ext cx="4184658" cy="27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Впечатляют огромные размеры и празднично торжественный вид Собора, которое великолепно видно со смотровой площадки.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ней можно подняться по крутым маршам парадной лестницы, построенной в 1766 – 1767 годах архитектором П.И. Обуховым.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1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071810"/>
            <a:ext cx="3214710" cy="281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Иконостас – выдающееся произведение декоративно-прикладного искусства 18 века.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Самый высокий в России резной золоченый пятиярусный иконостас, насчитывающий 97 икон и достигающий в высоту 31 метр.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10 лет трудилась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 мастеров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над этой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удивительной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красотой.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images (6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7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429132"/>
            <a:ext cx="30003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0_a6f1e_db64fa57_XL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143380"/>
            <a:ext cx="325596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0085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храме находятся три православных святыни, известность которых уходит далеко за пределы Смоленской земли: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сандалии святого воина                                           плащаница мастерских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Меркурия (13 век)                                  княгини Евфросинии Старицкой (16 век)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чудотворный образ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Иконы Смоленской Божией Матери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«Одигитрия» (17 век).</a:t>
            </a:r>
          </a:p>
          <a:p>
            <a:endParaRPr lang="ru-RU" dirty="0"/>
          </a:p>
        </p:txBody>
      </p:sp>
      <p:pic>
        <p:nvPicPr>
          <p:cNvPr id="4" name="Рисунок 3" descr="C:\Users\qwe\Desktop\скачанные файлы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12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928802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images (9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214818"/>
            <a:ext cx="2752727" cy="234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Святой воин Меркурий в 1238 году, будучи воеводой Смоленска, разбил отряд монголо-татар, но и сам при этом погиб.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Предание гласит, что пока воинские доспехи святого мученика Меркурия находятся в Смоленске, Царица Небесная будет неотступно пребывать с этим городом, сохраняя  его от всех бед и зол.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qwe\Desktop\images (13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qwe\Desktop\images (15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14686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qwe\Desktop\скачанные файлы (2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28599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584</Words>
  <Application>Microsoft Office PowerPoint</Application>
  <PresentationFormat>Экран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Экскурсия  по Успенскому собору Смоленска</vt:lpstr>
      <vt:lpstr>Слайд 2</vt:lpstr>
      <vt:lpstr>Слайд 3</vt:lpstr>
      <vt:lpstr>«И на врагов, гремя, упал собор… Так вот она как умирает Русь» Н.И. Рыленков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САТК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 по Успенскому собору Смоленска</dc:title>
  <dc:creator>COMP</dc:creator>
  <cp:lastModifiedBy>COMP</cp:lastModifiedBy>
  <cp:revision>16</cp:revision>
  <dcterms:created xsi:type="dcterms:W3CDTF">2017-10-16T11:38:46Z</dcterms:created>
  <dcterms:modified xsi:type="dcterms:W3CDTF">2017-10-17T08:16:18Z</dcterms:modified>
</cp:coreProperties>
</file>