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79451-47C8-47A0-B1ED-8B0DFC66AF16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B5109-9378-489D-A32E-7E5A356B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307183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Экскурсия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Успенскому собору Смоленска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Иванова Марина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Группа С25,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специальность 43.02.06</a:t>
            </a:r>
          </a:p>
          <a:p>
            <a:pPr algn="r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Руководитель: </a:t>
            </a:r>
          </a:p>
          <a:p>
            <a:pPr algn="r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Уласик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Марина Геннадьевна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qwe\Desktop\sobor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714752"/>
            <a:ext cx="257176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Плащаница мастерских княгини Евфросинии Старицкой была изготовлена в 1561 году.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 изгнания Наполеона из России за выдающиеся заслуги Смоленска в Отечественной войне 1812 года было решено оставить плащаницу на вечное хранение в Смоленске.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Плащаница выполнена в технике лицевого шитья и по сложности и чистоте исполнения представляет собой драгоценную редкость.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qwe\Desktop\images (14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500438"/>
            <a:ext cx="2719389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qwe\Desktop\images (12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642918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qwe\Desktop\скачанные файлы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714752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Чудотворная Смоленская икона Божией Матери «Одигитрия» – 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одна из величайших святынь всего христианского мира.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Смоленск из Чернигова ее перенес Владимир Мономах в начале XII века и поместил в Успенском соборе. С этого времени Икона Божией матери «Одигитрия» (в пер. с греческого «путеводительница») стала именоваться «Смоленской».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qwe\Desktop\скачанные файлы (1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142984"/>
            <a:ext cx="350046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qwe\Desktop\images (10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143116"/>
            <a:ext cx="3109917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Стоит как будто неприметный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Обычный город на холмах,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Поэтами не раз воспетый,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Смоленск, прославленный в веках.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Блеск златоглавых куполов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стен жемчужных ожерелье,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благовест колоколов -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Времён древнейших украшенье... </a:t>
            </a:r>
          </a:p>
          <a:p>
            <a:pP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Чумаченко Любовь                                    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C:\Users\qwe\Desktop\images (18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642918"/>
            <a:ext cx="371477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qwe\Desktop\images (20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429000"/>
            <a:ext cx="307183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Незабываема прогулка среди зданий гармоничного ансамбля Соборного холма, застраивавшегося в разные эпохи и буквально дышащего историей. Незабываемы грандиозные виды, открывающиеся отсюда на великий и древний город, незабываем и звон смоленских колоколов, проникающий до самых потаенных уголков души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qwe\Desktop\images (21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57166"/>
            <a:ext cx="342902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qwe\Desktop\images (19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500570"/>
            <a:ext cx="2852740" cy="2114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qwe\Desktop\image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428604"/>
            <a:ext cx="2355671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памятник высокого мужества и героизма смолян, верности Смоленска Российскому государству и Православию, возвышается Успенский Собор над городом, придавая ему неповторимый колорит.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qwe\Desktop\images (5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342902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qwe\Desktop\images (4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000504"/>
            <a:ext cx="3119441" cy="2243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Прекрасно дивное творенье, 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Великий град святой Руси!                                     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 впрямь могучее стремленье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Воплощено в твои черты!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Церквей блистанье златоглавых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 стены древнего кремля,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Зубчатых башен панорамы – 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Здесь родилась душа моя!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Владимир Родченков</a:t>
            </a:r>
          </a:p>
          <a:p>
            <a:pPr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qwe\Desktop\imag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500042"/>
            <a:ext cx="2355671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qwe\Desktop\images (17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285992"/>
            <a:ext cx="3500462" cy="3419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Успенский собор был заложен в 1101 году по распоряжению Владимира Мономаха и стал первым памятником монументального зодчества на территории Смоленска.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Летопись сообщает, что </a:t>
            </a:r>
          </a:p>
          <a:p>
            <a:pPr algn="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«в се же лето Владимир заложил церковь в Смоленске, </a:t>
            </a:r>
          </a:p>
          <a:p>
            <a:pPr algn="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святое Богородице камяну епискупью».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qwe\Desktop\0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142984"/>
            <a:ext cx="3033721" cy="3767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«И на врагов, гремя, упал собор…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Так вот она как умирает Русь»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Н.И.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Рыленков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1611 году после почти двухлетней обороны Смоленска от польских войск,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последние его защитники с боем отступили в Успенский собор и взорвали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запасы взрывчатки, хранившейся там, вместе с собой и нападавшими.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«Погребу же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бывшу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 тем соборным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холмом с пороховою казною. 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то зелье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зажгоша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людей всех побита, 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кои в той церкви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быша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…» – сообщала летопись.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qwe\Desktop\images (2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143248"/>
            <a:ext cx="3071834" cy="2257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qwe\Desktop\images (3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714620"/>
            <a:ext cx="271464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543956" cy="62151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Успенский собор, украшающий Смоленск в настоящее время, был заложен в 1677 году под наблюдением зодчего Алексея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Королькова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Завершалось его создание в 1740 году по проекту архитектора А.И.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Шенделя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композиции Смоленский Успенский собор </a:t>
            </a:r>
          </a:p>
          <a:p>
            <a:pPr algn="r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крестовокупольный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кубический с трехчастной апсидой. 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декоративном убранстве сочетаются элементы 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древнерусского зодчества и стиля барокко середины 18 века.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qwe\Desktop\2779_a0b63dscn838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572617"/>
            <a:ext cx="4184658" cy="278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Впечатляют огромные размеры и празднично торжественный вид Собора, которое великолепно видно со смотровой площадки. 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ней можно подняться по крутым маршам парадной лестницы, построенной в 1766 – 1767 годах архитектором П.И. Обуховым.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qwe\Desktop\images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335758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qwe\Desktop\images (11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071810"/>
            <a:ext cx="3214710" cy="2814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Иконостас – выдающееся произведение декоративно-прикладного искусства 18 века.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Самый высокий в России резной золоченый пятиярусный иконостас, насчитывающий 97 икон и достигающий в высоту 31 метр.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10 лет трудилась 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группа мастеров 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над этой 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удивительной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красотой.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qwe\Desktop\images (6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857364"/>
            <a:ext cx="328614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qwe\Desktop\images (7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429132"/>
            <a:ext cx="300039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qwe\Desktop\0_a6f1e_db64fa57_XL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4143380"/>
            <a:ext cx="325596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500858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храме находятся три православных святыни, известность которых уходит далеко за пределы Смоленской земли: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сандалии святого воина                                           плащаница мастерских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Меркурия (13 век)                                  княгини Евфросинии Старицкой (16 век)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чудотворный образ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Иконы Смоленской Божией Матери                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«Одигитрия» (17 век).</a:t>
            </a:r>
          </a:p>
          <a:p>
            <a:endParaRPr lang="ru-RU" dirty="0"/>
          </a:p>
        </p:txBody>
      </p:sp>
      <p:pic>
        <p:nvPicPr>
          <p:cNvPr id="4" name="Рисунок 3" descr="C:\Users\qwe\Desktop\скачанные файлы (2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qwe\Desktop\images (12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1928802"/>
            <a:ext cx="257176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qwe\Desktop\images (9)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4214818"/>
            <a:ext cx="2752727" cy="234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Святой воин Меркурий в 1238 году, будучи воеводой Смоленска, разбил отряд монголо-татар, но и сам при этом погиб.</a:t>
            </a:r>
            <a:r>
              <a:rPr lang="ru-RU" sz="2000" dirty="0" smtClean="0"/>
              <a:t>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Предание гласит, что пока воинские доспехи святого мученика Меркурия находятся в Смоленске, Царица Небесная будет неотступно пребывать с этим городом, сохраняя  его от всех бед и зол.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qwe\Desktop\images (13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235745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qwe\Desktop\images (15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214686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qwe\Desktop\скачанные файлы (2)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228599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</TotalTime>
  <Words>584</Words>
  <Application>Microsoft Office PowerPoint</Application>
  <PresentationFormat>Экран (4:3)</PresentationFormat>
  <Paragraphs>151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Экскурсия  по Успенскому собору Смоленска</vt:lpstr>
      <vt:lpstr>Слайд 2</vt:lpstr>
      <vt:lpstr>Слайд 3</vt:lpstr>
      <vt:lpstr>«И на врагов, гремя, упал собор… Так вот она как умирает Русь» Н.И. Рыленков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САТК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Экскурсия  по Успенскому собору Смоленска</dc:title>
  <dc:creator>COMP</dc:creator>
  <cp:lastModifiedBy>COMP</cp:lastModifiedBy>
  <cp:revision>16</cp:revision>
  <dcterms:created xsi:type="dcterms:W3CDTF">2017-10-16T11:38:46Z</dcterms:created>
  <dcterms:modified xsi:type="dcterms:W3CDTF">2017-10-17T08:16:18Z</dcterms:modified>
</cp:coreProperties>
</file>