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0" r:id="rId3"/>
    <p:sldId id="268" r:id="rId4"/>
    <p:sldId id="263" r:id="rId5"/>
    <p:sldId id="267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9BF8-6421-4AE3-B6B5-75F45EDD07F7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4D1FB-822D-49E5-BE59-9991535D8F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4D1FB-822D-49E5-BE59-9991535D8F8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33258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81666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18048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21958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88806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16147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06289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77166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98712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11051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53570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BCBE-6843-4434-9367-9A788F3D28E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50E5-4F33-43E2-9E0F-71D4E0C8B0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4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gazeta.com/wp-content/uploads/2018/09/preview_Fotolia_113411780_Subscription_XL-1078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618" y="224135"/>
            <a:ext cx="10792691" cy="75405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МДОУ № 55 «Полянка» г. Нерюнгри Нерюнгринского района</a:t>
            </a:r>
          </a:p>
          <a:p>
            <a:pPr algn="ctr"/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  <a:p>
            <a:pPr algn="ctr"/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200" b="1" i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ИССЛЕДОВАТЕЛЬСКАЯ </a:t>
            </a:r>
          </a:p>
          <a:p>
            <a:pPr algn="ctr"/>
            <a:r>
              <a:rPr lang="ru-RU" sz="3200" b="1" i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РАБОТА</a:t>
            </a: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« Эта интересная соль  ! »</a:t>
            </a:r>
          </a:p>
          <a:p>
            <a:pPr algn="ctr"/>
            <a:endParaRPr lang="ru-RU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  <a:p>
            <a:pPr algn="r"/>
            <a:r>
              <a:rPr lang="ru-RU" sz="24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вЫПОЛНИЛа</a:t>
            </a:r>
            <a:r>
              <a:rPr lang="ru-RU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: </a:t>
            </a:r>
          </a:p>
          <a:p>
            <a:pPr algn="r"/>
            <a:r>
              <a:rPr lang="ru-RU" sz="24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суржикова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   Анна</a:t>
            </a:r>
          </a:p>
          <a:p>
            <a:pPr algn="r"/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  <a:p>
            <a:pPr algn="r"/>
            <a:r>
              <a:rPr lang="ru-RU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Куратор: </a:t>
            </a:r>
          </a:p>
          <a:p>
            <a:pPr algn="r"/>
            <a:r>
              <a:rPr lang="ru-RU" sz="24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гнатюк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  н. в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.</a:t>
            </a:r>
          </a:p>
          <a:p>
            <a:pPr algn="r"/>
            <a:r>
              <a:rPr lang="ru-RU" sz="24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Изгагина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24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с.в</a:t>
            </a:r>
            <a:r>
              <a:rPr lang="ru-RU" sz="2400" b="1" cap="all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.</a:t>
            </a:r>
            <a:endParaRPr lang="ru-RU" sz="2400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  <a:p>
            <a:pPr algn="ctr"/>
            <a:endParaRPr lang="ru-RU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  <a:p>
            <a:pPr algn="ctr"/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363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.depositphotos.com/1049810/4066/i/950/depositphotos_40662733-stock-photo-salt-crys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462" y="105508"/>
            <a:ext cx="1173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ОПЫТ С ЯЙЦОМ ЭФФЕКТ «МЕРТВОГО МОРЯ»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D:\2019-02-18\1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12" y="874949"/>
            <a:ext cx="3486517" cy="5983051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2019-02-18\1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889018"/>
            <a:ext cx="4252199" cy="2957763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:\2019-02-18\1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736112"/>
            <a:ext cx="3971925" cy="3121888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:\2019-02-18\1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839" y="874949"/>
            <a:ext cx="4722648" cy="287421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D:\2019-02-18\17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83" y="3710468"/>
            <a:ext cx="4768929" cy="314753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200681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gazeta.com/wp-content/uploads/2018/09/preview_Fotolia_113411780_Subscription_XL-1078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7877" y="128954"/>
            <a:ext cx="103983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ОПЫТ: «ЗАМЕРЗАНИЕ ВОДЫ»: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D:\2019-02-18\2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37" y="2441467"/>
            <a:ext cx="4831063" cy="2902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2019-02-18\1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5" y="2297780"/>
            <a:ext cx="4849324" cy="2902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2019-02-18\1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26" y="927795"/>
            <a:ext cx="4352925" cy="3027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:\2019-02-18\2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26" y="3828416"/>
            <a:ext cx="4352926" cy="3031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974494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.depositphotos.com/1049810/4066/i/950/depositphotos_40662733-stock-photo-salt-crys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3046" y="164123"/>
            <a:ext cx="107031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ОПЫТ: «ВЫПАРИВАНИЕ СОЛИ»: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D:\2019-02-18\2019-02-19\0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5" y="1079834"/>
            <a:ext cx="4713188" cy="2743200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2019-02-18\2019-02-19\0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97" y="1058957"/>
            <a:ext cx="4724400" cy="2711185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2019-02-18\2019-02-19\02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28" y="4071570"/>
            <a:ext cx="4543425" cy="261058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9550794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gazeta.com/wp-content/uploads/2018/09/preview_Fotolia_113411780_Subscription_XL-1078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154" y="199292"/>
            <a:ext cx="108672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ОПЫТ: «ВЫРАЩИВАНИЕ КРИСТАЛЛОВ»: 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D:\2019-02-18\0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66" y="2368376"/>
            <a:ext cx="3123449" cy="422308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2019-02-18\0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" y="1122622"/>
            <a:ext cx="4182218" cy="3690010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СОЛЬ\2019-02-21\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24" y="1108106"/>
            <a:ext cx="3019425" cy="42672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:\СОЛЬ\2019-02-21\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67" y="2312980"/>
            <a:ext cx="2799715" cy="4333875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1726828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.depositphotos.com/1049810/4066/i/950/depositphotos_40662733-stock-photo-salt-crys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4369" y="257908"/>
            <a:ext cx="9859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ОПЫТ : «ЛАВОВАЯ ЛАМПА»</a:t>
            </a:r>
            <a:endParaRPr lang="ru-RU" sz="48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 descr="http://1.bp.blogspot.com/-xWqQP36Mz9Y/TlXSKJBnMpI/AAAAAAAAF_U/J84g-uz7ZP4/s1600/bumag217.3.png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530">
            <a:off x="1277942" y="1527726"/>
            <a:ext cx="3857625" cy="4858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20853378">
            <a:off x="1147885" y="1093377"/>
            <a:ext cx="37274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ru-RU" dirty="0" smtClean="0"/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latin typeface="Georgia" pitchFamily="18" charset="0"/>
              </a:rPr>
              <a:t>РЕЦЕПТ: </a:t>
            </a:r>
            <a:endParaRPr lang="ru-RU" b="1" dirty="0" smtClean="0">
              <a:latin typeface="Georgia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Georgia" pitchFamily="18" charset="0"/>
              </a:rPr>
              <a:t>ВОДА,</a:t>
            </a:r>
            <a:endParaRPr lang="ru-RU" b="1" dirty="0">
              <a:latin typeface="Georgia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b="1" dirty="0">
                <a:latin typeface="Georgia" pitchFamily="18" charset="0"/>
              </a:rPr>
              <a:t>РАСТИТЕЛЬНОЕ МАСЛО,</a:t>
            </a:r>
          </a:p>
          <a:p>
            <a:pPr algn="ctr">
              <a:lnSpc>
                <a:spcPct val="200000"/>
              </a:lnSpc>
            </a:pPr>
            <a:r>
              <a:rPr lang="ru-RU" b="1" dirty="0">
                <a:latin typeface="Georgia" pitchFamily="18" charset="0"/>
              </a:rPr>
              <a:t>ПИЩЕВОЙ КРАСИТЕЛЬ,</a:t>
            </a:r>
          </a:p>
          <a:p>
            <a:pPr algn="ctr">
              <a:lnSpc>
                <a:spcPct val="200000"/>
              </a:lnSpc>
            </a:pPr>
            <a:r>
              <a:rPr lang="ru-RU" b="1" dirty="0" smtClean="0">
                <a:latin typeface="Georgia" pitchFamily="18" charset="0"/>
              </a:rPr>
              <a:t> ЧАЙНАЯ ЛОЖКА </a:t>
            </a:r>
            <a:r>
              <a:rPr lang="ru-RU" b="1" dirty="0">
                <a:latin typeface="Georgia" pitchFamily="18" charset="0"/>
              </a:rPr>
              <a:t>СОЛИ.</a:t>
            </a:r>
          </a:p>
        </p:txBody>
      </p:sp>
      <p:pic>
        <p:nvPicPr>
          <p:cNvPr id="7" name="Рисунок 6" descr="http://interiorspace.ru/photo/7b/7b53fc5a59e8e03aa4cadacf475c4f3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586">
            <a:off x="6560235" y="1491474"/>
            <a:ext cx="4235919" cy="512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358852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gazeta.com/wp-content/uploads/2018/09/preview_Fotolia_113411780_Subscription_XL-1078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7846" y="844062"/>
            <a:ext cx="9472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ВЫВОД: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МЫ УЗНАЛИ, ЧТО СОЛЬ ИСПОЛЬЗУЕТСЯ НЕ ТОЛЬКО ДЛЯ ПРИГОТОВЛЕНИЯ ПИЩИ, НО И ДЛЯ МНОГИХ ДРУГИХ ПОЛЕЗНЫХ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ДЕЛ ! 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6353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gosobzor.ru/wp-content/uploads/2018/11/test-3-gastronomicheskij-likbez-saxar-ili-so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st.depositphotos.com/1049810/4066/i/950/depositphotos_40662733-stock-photo-salt-crys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775" y="2168769"/>
            <a:ext cx="106296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60630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.depositphotos.com/1049810/4066/i/950/depositphotos_40662733-stock-photo-salt-crys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8096" y="55878"/>
            <a:ext cx="9435596" cy="52937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_CampusGrav" panose="04020604030602040204" pitchFamily="82" charset="-52"/>
            </a:endParaRPr>
          </a:p>
          <a:p>
            <a:pPr algn="ctr"/>
            <a:r>
              <a:rPr lang="ru-RU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Актуальность:</a:t>
            </a:r>
          </a:p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Соль </a:t>
            </a:r>
            <a:r>
              <a:rPr lang="ru-RU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мы используем </a:t>
            </a:r>
          </a:p>
          <a:p>
            <a:pPr algn="ctr"/>
            <a:r>
              <a:rPr lang="ru-RU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каждый день, </a:t>
            </a:r>
          </a:p>
          <a:p>
            <a:pPr algn="ctr"/>
            <a:r>
              <a:rPr lang="ru-RU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но знаем о ней так мало!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797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gazeta.com/wp-content/uploads/2018/09/preview_Fotolia_113411780_Subscription_XL-1078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631" y="93786"/>
            <a:ext cx="11007969" cy="1046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Мы прочитали много книг:</a:t>
            </a:r>
            <a:endParaRPr lang="ru-RU" sz="4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 descr="https://static.auction.ru/offer_images/2016/12/14/09/big/Z/zkG5lMheJSI/kak_ivan_kupecheskij_syn_za_solju_khodil_razumikhin_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712">
            <a:off x="9112816" y="982401"/>
            <a:ext cx="2752725" cy="343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f.mypage.ru/9ab277948eabc7765f403a53d728f482_26b7f7559f9b2d4452e4e0c28234a6f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932">
            <a:off x="6865327" y="2924820"/>
            <a:ext cx="2876550" cy="3624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ozon-st.cdn.ngenix.net/multimedia/100587296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2309" r="15406"/>
          <a:stretch/>
        </p:blipFill>
        <p:spPr bwMode="auto">
          <a:xfrm>
            <a:off x="4691724" y="1328120"/>
            <a:ext cx="2428875" cy="362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enginestores.ru/img/products/58808-knigi-eksm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644">
            <a:off x="598453" y="1433735"/>
            <a:ext cx="2876550" cy="3562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img.labirint.ru/images/comments_pic/1651/0_dbe9820e23b447508b35eed1f344f3d8_148227417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468">
            <a:off x="2353796" y="3270735"/>
            <a:ext cx="2571750" cy="345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48037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.depositphotos.com/1049810/4066/i/950/depositphotos_40662733-stock-photo-salt-crys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5878"/>
            <a:ext cx="1192891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соль бывает: </a:t>
            </a:r>
          </a:p>
          <a:p>
            <a:pPr algn="ctr"/>
            <a:r>
              <a:rPr lang="ru-RU" sz="4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Пищевая   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      </a:t>
            </a:r>
            <a:r>
              <a:rPr lang="ru-RU" sz="4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техническая</a:t>
            </a:r>
            <a:endParaRPr lang="ru-RU" sz="48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 descr="http://griboknogtya.ru/wp-content/uploads/2017/07/%D0%B5-2-1024x7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5" y="1986188"/>
            <a:ext cx="4260737" cy="2636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mtdata.ru/u13/photoE5C5/20277630870-0/origin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19" y="4418575"/>
            <a:ext cx="4469158" cy="2307237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://xn----9sbbbpi8a9bt6f.xn--p1ai/94373.img?id=94373&amp;w=300&amp;h=3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41" y="1942936"/>
            <a:ext cx="2953197" cy="2176463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https://ugra-tv.ru/upload/iblock/88e/88eafec67e3c85388b964b62ff0803d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95" y="4418576"/>
            <a:ext cx="4129189" cy="2287522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http://img.tyt.by/n/avto/08/c/viktor_cherkas_gorremavtodor_snegouborshchik_sosedi_v_probkakh_20160123_mag_tutby_18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42" y="1940631"/>
            <a:ext cx="2772229" cy="2164253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1607187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gazeta.com/wp-content/uploads/2018/09/preview_Fotolia_113411780_Subscription_XL-1078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4240" y="224135"/>
            <a:ext cx="6413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Соль  - ДЕНЬГИ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12" name="Рисунок 11" descr="http://resources.krc.karelia.ru/krc/photo/smi/big/so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0" y="1371602"/>
            <a:ext cx="3105150" cy="457200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161692" y="1371603"/>
            <a:ext cx="1676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dirty="0" smtClean="0"/>
              <a:t>=</a:t>
            </a:r>
            <a:endParaRPr lang="ru-RU" sz="23900" dirty="0"/>
          </a:p>
        </p:txBody>
      </p:sp>
      <p:pic>
        <p:nvPicPr>
          <p:cNvPr id="13" name="Рисунок 12" descr="https://baraholka23.ru/upim/14634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r="-4" b="6785"/>
          <a:stretch/>
        </p:blipFill>
        <p:spPr bwMode="auto">
          <a:xfrm>
            <a:off x="6044833" y="1709739"/>
            <a:ext cx="5940425" cy="389572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670810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.depositphotos.com/1049810/4066/i/950/depositphotos_40662733-stock-photo-salt-crys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8921" y="0"/>
            <a:ext cx="75055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Недостаток соли:</a:t>
            </a:r>
            <a:endParaRPr lang="ru-RU" sz="4800" b="1" cap="all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 descr="http://detkiportal.ru/wp-content/uploads/2018/04/Appetit-rebenka-16-870x74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24" y="2274276"/>
            <a:ext cx="4853750" cy="437270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us.123rf.com/450wm/idesign2000/idesign20001208/idesign2000120800040/15234033-sick-heart-character.jpg?ver=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181687"/>
            <a:ext cx="4192599" cy="378747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files.adme.ru/files/news/part_193/1937015/27869915-80100810-img-0-1541764158-1541764162-1500-1-1541764162-728-b9afc835b9-154226888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9" t="-650"/>
          <a:stretch/>
        </p:blipFill>
        <p:spPr bwMode="auto">
          <a:xfrm>
            <a:off x="7555847" y="1195753"/>
            <a:ext cx="4411070" cy="3826413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23356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gazeta.com/wp-content/uploads/2018/09/preview_Fotolia_113411780_Subscription_XL-1078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5325" y="156411"/>
            <a:ext cx="10852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anose="02040502050405020303" pitchFamily="18" charset="0"/>
              </a:rPr>
              <a:t>СОЛЬ БЫВАЕТ ПОЛЕЗНОЙ:</a:t>
            </a:r>
            <a:endParaRPr lang="ru-RU" sz="5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9" name="Рисунок 8" descr="https://avatars.mds.yandex.net/get-pdb/750514/354ce9e2-0dca-4f41-bf7e-4df6a485d2d2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81" y="3708800"/>
            <a:ext cx="4044462" cy="3140710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http://ekskyl.ru/images/zasolkakapusti15retseptov_AB0C229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37" y="1528566"/>
            <a:ext cx="3773371" cy="280591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http://topkin.ru/wp-content/uploads/2017/02/0_117e66_291f1f1b_ori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46" y="1194086"/>
            <a:ext cx="3619500" cy="2399665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2019-02-18\30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2218464"/>
            <a:ext cx="4630234" cy="409135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7913562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.depositphotos.com/1049810/4066/i/950/depositphotos_40662733-stock-photo-salt-crys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6062" y="140677"/>
            <a:ext cx="8614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СОЛЬ ПОМОЩНИЦА: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Рисунок 6" descr="https://apest.ru/wp-content/uploads/2018/02/deti-pchely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3"/>
          <a:stretch/>
        </p:blipFill>
        <p:spPr bwMode="auto">
          <a:xfrm>
            <a:off x="211015" y="2502682"/>
            <a:ext cx="2734721" cy="4355318"/>
          </a:xfrm>
          <a:prstGeom prst="rect">
            <a:avLst/>
          </a:prstGeom>
          <a:ln w="190500" cap="sq">
            <a:solidFill>
              <a:srgbClr val="A7CED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ak0.picdn.net/shutterstock/videos/560740/thumb/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0" r="28961"/>
          <a:stretch/>
        </p:blipFill>
        <p:spPr bwMode="auto">
          <a:xfrm>
            <a:off x="8311661" y="3429000"/>
            <a:ext cx="1909379" cy="3345815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c.pxhere.com/photos/41/14/candle_light_flame_burning_candlelight_lit_spirituality_glowing-487488.jpg!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595" y="1064007"/>
            <a:ext cx="2096948" cy="383344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https://ak8.picdn.net/shutterstock/videos/18082258/thumb/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10252" r="47779" b="12586"/>
          <a:stretch/>
        </p:blipFill>
        <p:spPr bwMode="auto">
          <a:xfrm>
            <a:off x="4215995" y="3533359"/>
            <a:ext cx="2261733" cy="3110108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stolica-s.su/wp-content/uploads/2017/07/1500585746-stolica-s-su-MyvDMW6ECO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23092" r="38828" b="13166"/>
          <a:stretch/>
        </p:blipFill>
        <p:spPr bwMode="auto">
          <a:xfrm>
            <a:off x="5844253" y="1106487"/>
            <a:ext cx="2467408" cy="3031329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avatars.mds.yandex.net/get-zen_doc/61319/pub_5b05b5903c50f739570b6909_5b05b5ab57906ae91c3b13b5/scale_60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7905" r="13167" b="9189"/>
          <a:stretch/>
        </p:blipFill>
        <p:spPr bwMode="auto">
          <a:xfrm>
            <a:off x="2377440" y="1078352"/>
            <a:ext cx="2444952" cy="262382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089260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agazeta.com/wp-content/uploads/2018/09/preview_Fotolia_113411780_Subscription_XL-1078x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7109" y="0"/>
            <a:ext cx="87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МЫ НАУЧИЛИСЬ: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D:\2019-02-18\2019-02-19\0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4" y="1108582"/>
            <a:ext cx="4728796" cy="2839778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:\2019-02-18\2019-02-19\0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06" y="1222999"/>
            <a:ext cx="4631357" cy="2820064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:\2019-02-18\2019-02-19\01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45" y="3586054"/>
            <a:ext cx="5067309" cy="314299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:\2019-02-18\2019-02-19\04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32" y="3662558"/>
            <a:ext cx="5002476" cy="306648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4204238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151</Words>
  <Application>Microsoft Office PowerPoint</Application>
  <PresentationFormat>Широкоэкранный</PresentationFormat>
  <Paragraphs>44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a_CampusGrav</vt:lpstr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42</cp:revision>
  <dcterms:created xsi:type="dcterms:W3CDTF">2019-02-13T02:06:59Z</dcterms:created>
  <dcterms:modified xsi:type="dcterms:W3CDTF">2019-03-04T09:53:01Z</dcterms:modified>
</cp:coreProperties>
</file>