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0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7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5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9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4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7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3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4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1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7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5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6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573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46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979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281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23750"/>
          <a:stretch/>
        </p:blipFill>
        <p:spPr>
          <a:xfrm>
            <a:off x="971600" y="95536"/>
            <a:ext cx="7344816" cy="6683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180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2019-03-19T12:03:32Z</dcterms:created>
  <dcterms:modified xsi:type="dcterms:W3CDTF">2019-03-19T12:06:43Z</dcterms:modified>
</cp:coreProperties>
</file>