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3" r:id="rId7"/>
    <p:sldId id="271" r:id="rId8"/>
    <p:sldId id="262" r:id="rId9"/>
    <p:sldId id="270" r:id="rId10"/>
    <p:sldId id="265" r:id="rId11"/>
    <p:sldId id="272" r:id="rId12"/>
    <p:sldId id="275" r:id="rId13"/>
    <p:sldId id="273" r:id="rId14"/>
    <p:sldId id="274" r:id="rId15"/>
    <p:sldId id="269" r:id="rId16"/>
    <p:sldId id="277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346"/>
    <a:srgbClr val="E1E1E1"/>
    <a:srgbClr val="B7036E"/>
    <a:srgbClr val="7F0349"/>
    <a:srgbClr val="92266B"/>
    <a:srgbClr val="0C40AA"/>
    <a:srgbClr val="72A0DB"/>
    <a:srgbClr val="7127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270-8DBB-4305-9FD8-6BC2321A9899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8C9A-FE17-43D2-9B00-D6A369EF1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A5319-EA6E-4C69-8AA2-AC90E696AE7A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DE62-BEAE-4CA2-A142-3F35CEF9E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AE05E-287F-434E-BE6C-DBC70AAF9302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B66F-D494-4F33-B9F2-EC255DC11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B83B-084A-4EE6-9C89-FD16F36298BB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17C7-DE0E-4ECB-99FC-1B82C7305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3727-B233-45CA-BF4D-AD73F7FF7426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EA4E-B533-4E96-8BD7-4E625AEAC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D8233-D514-4658-B852-1EF693E269C5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1AE9-BE0B-4457-A1C7-6DCF5337C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5D50-D25A-40A5-9268-C54EC3A59FC5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8564-0F13-49AA-A030-FB37B8518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0AFA-3705-461B-A3FD-A54F77270D89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9B09-307C-424C-BBDA-8506F8E9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F4FB-AB20-4F8F-AE76-069AE55D9807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D947-0174-475F-B99D-132B1554A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6F1A-6D51-4E8B-BF61-22C199FAFEEF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C16A-7B31-45B9-A7A9-C8D420E69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68B5-F16A-4C4A-9CA6-26666B30A41F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2276-97BE-473E-AC28-2B35A9B48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4A7FB-6688-4BC1-B8BA-53B6E2C9049B}" type="datetimeFigureOut">
              <a:rPr lang="ru-RU"/>
              <a:pPr>
                <a:defRPr/>
              </a:pPr>
              <a:t>23.03.2019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692CE-9A90-4924-9CB9-7F5FB3056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4839" y="1732444"/>
            <a:ext cx="6000757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Создание условий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для двигательной активности детей младшего возраста</a:t>
            </a:r>
            <a:endParaRPr lang="ru-RU" sz="4800" b="1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60000">
                    <a:srgbClr val="0C40AA"/>
                  </a:gs>
                  <a:gs pos="100000">
                    <a:srgbClr val="72A0DB"/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11600" y="5702300"/>
            <a:ext cx="415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Ерофеева В.С.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115888"/>
            <a:ext cx="91392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976313" y="1123950"/>
            <a:ext cx="73310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u-RU" sz="2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Home\Documents\РАБОТА\Педсовет.создание условий для двигательной активности детей\SAM_2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53" y="2406315"/>
            <a:ext cx="3844457" cy="3046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Home\Documents\РАБОТА\Педсовет.создание условий для двигательной активности детей\PA21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05985" y="1058780"/>
            <a:ext cx="4510756" cy="34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550"/>
            <a:ext cx="9250363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193800" y="374650"/>
            <a:ext cx="7575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Гимнастика пробуждения  и хождение по массажным дорожкам</a:t>
            </a:r>
          </a:p>
        </p:txBody>
      </p:sp>
      <p:pic>
        <p:nvPicPr>
          <p:cNvPr id="6146" name="Picture 2" descr="C:\Users\Home\Documents\РАБОТА\Педсовет.создание условий для двигательной активности детей\PA200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39634" y="2146251"/>
            <a:ext cx="4270125" cy="320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Home\Documents\РАБОТА\Педсовет.создание условий для двигательной активности детей\SAM_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442" y="1289786"/>
            <a:ext cx="4145281" cy="310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286000" y="1146175"/>
            <a:ext cx="51927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Движение и игра для малыша не только жизненная необходимость - это сама жизнь. И самой правильной формой физического развития детей является игра.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206625" y="803275"/>
            <a:ext cx="43195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C0346"/>
                </a:solidFill>
                <a:latin typeface="Franklin Gothic Demi" pitchFamily="34" charset="0"/>
                <a:cs typeface="Tahoma" pitchFamily="34" charset="0"/>
              </a:rPr>
              <a:t>На занятиях с психологом</a:t>
            </a:r>
          </a:p>
        </p:txBody>
      </p:sp>
      <p:pic>
        <p:nvPicPr>
          <p:cNvPr id="7170" name="Picture 2" descr="C:\Users\Home\Documents\РАБОТА\Педсовет.создание условий для двигательной активности детей\SAM_2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638" y="2645704"/>
            <a:ext cx="3592389" cy="253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Home\Documents\РАБОТА\Педсовет.создание условий для двигательной активности детей\SAM_2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50" y="2464482"/>
            <a:ext cx="3583721" cy="2786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0363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1193800" y="374650"/>
            <a:ext cx="669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Двигательная активность детей в группе</a:t>
            </a:r>
          </a:p>
        </p:txBody>
      </p:sp>
      <p:pic>
        <p:nvPicPr>
          <p:cNvPr id="8194" name="Picture 2" descr="C:\Users\Home\Documents\РАБОТА\Педсовет.создание условий для двигательной активности детей\SAM_2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282" y="1618519"/>
            <a:ext cx="3195588" cy="239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Home\Documents\РАБОТА\Педсовет.создание условий для двигательной активности детей\SAM_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3580" y="1571764"/>
            <a:ext cx="3499800" cy="262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Home\Documents\РАБОТА\Педсовет.создание условий для двигательной активности детей\DSCN17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8467" y="3907267"/>
            <a:ext cx="2945333" cy="261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2206625" y="803275"/>
            <a:ext cx="473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C0346"/>
                </a:solidFill>
                <a:latin typeface="Franklin Gothic Demi" pitchFamily="34" charset="0"/>
                <a:cs typeface="Tahoma" pitchFamily="34" charset="0"/>
              </a:rPr>
              <a:t>На прогулке</a:t>
            </a:r>
          </a:p>
        </p:txBody>
      </p:sp>
      <p:pic>
        <p:nvPicPr>
          <p:cNvPr id="9218" name="Picture 2" descr="C:\Users\Home\Documents\РАБОТА\Педсовет.создание условий для двигательной активности детей\IMG_3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390" y="1442469"/>
            <a:ext cx="3490453" cy="261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Home\Documents\РАБОТА\Педсовет.создание условий для двигательной активности детей\SAM_2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1604" y="3012707"/>
            <a:ext cx="4268098" cy="3201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Home\Documents\РАБОТА\Педсовет.создание условий для двигательной активности детей\SAM_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5487" y="650172"/>
            <a:ext cx="3907235" cy="293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C:\Users\Home\Documents\РАБОТА\Педсовет.создание условий для двигательной активности детей\SAM_2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29065" y="2704699"/>
            <a:ext cx="4010459" cy="300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976313" y="1123950"/>
            <a:ext cx="73310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ru-RU" sz="2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731838" y="425450"/>
            <a:ext cx="776763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                        Заключение: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Двигательная активность способствует :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1.Повышению устойчивости организма к различным заболеваниям .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2. Росту физической работоспособности.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3. Нормализации деятельности отдельных органов и функциональных систем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4. Появлению положительных эмоций , способствующих укреплению психического здоровья.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2197100" y="2236788"/>
            <a:ext cx="4730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C0346"/>
                </a:solidFill>
                <a:latin typeface="Franklin Gothic Demi" pitchFamily="34" charset="0"/>
                <a:cs typeface="Tahoma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130300" y="1825625"/>
            <a:ext cx="74072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Современное общество предъявляет высокие требования к работе дошкольных учреждений, призванных заложить основы крепкого здоровья и всестороннего развития личности ребёнка. </a:t>
            </a:r>
            <a:endParaRPr lang="ru-RU" sz="2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550"/>
            <a:ext cx="9250363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193800" y="374650"/>
            <a:ext cx="75755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Формирование двигательных функций – это одна из наиболее важных особенностей детского развития и воспитания.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Всем давно известно, что движение - это: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врождённая, жизненно-необходимая потребность человека;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- эффективное лечебное средство;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                 - познание окружающего мира;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  - важное средство воспитания и обучения.</a:t>
            </a:r>
            <a:r>
              <a:rPr lang="ru-RU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966788" y="517525"/>
            <a:ext cx="72342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Двигательную активность детей младшего возраста осуществляем согласно двигательному режиму, в который входят: утренняя гимнастика, подвижные игры, игровые упражнения, непосредственно образовательная деятельность по развитию движений, основанных на следующих принципах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доступность;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систематичность;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последовательность;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повторность</a:t>
            </a:r>
            <a:endParaRPr lang="ru-RU" sz="24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115888"/>
            <a:ext cx="91392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976313" y="1123950"/>
            <a:ext cx="7331075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Для организации работы по двигательной активности детей младшего возраста определили для себя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задачи: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создать условия, побуждающие детей к двигательной активности;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научить детей правильно двигаться; </a:t>
            </a:r>
          </a:p>
          <a:p>
            <a:pPr>
              <a:lnSpc>
                <a:spcPct val="15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- заложить основы физической культуры. </a:t>
            </a:r>
            <a:endParaRPr lang="ru-RU" sz="2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27847" y="1063940"/>
            <a:ext cx="631839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Одним из основных условий полноценного физического развития ребенка является создание предметно-развивающей среды в группе. В наших группах имеются игры и оборудование для развития движений детей.</a:t>
            </a:r>
            <a:endParaRPr lang="ru-RU" sz="2400" b="1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60000">
                    <a:srgbClr val="0C40AA"/>
                  </a:gs>
                  <a:gs pos="100000">
                    <a:srgbClr val="72A0DB"/>
                  </a:gs>
                </a:gsLst>
                <a:lin ang="8100000" scaled="1"/>
                <a:tileRect/>
              </a:gra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016000" y="238125"/>
            <a:ext cx="6684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Спортивные  уголки</a:t>
            </a:r>
          </a:p>
          <a:p>
            <a:pPr algn="ctr">
              <a:lnSpc>
                <a:spcPct val="150000"/>
              </a:lnSpc>
            </a:pPr>
            <a:endParaRPr lang="ru-RU" sz="2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Home\Documents\РАБОТА\Педсовет.создание условий для двигательной активности детей\SAM_2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408" y="1379210"/>
            <a:ext cx="2464069" cy="445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Home\Documents\РАБОТА\Педсовет.создание условий для двигательной активности детей\SAM_2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141" y="991404"/>
            <a:ext cx="3118585" cy="4791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2206625" y="803275"/>
            <a:ext cx="43195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C0346"/>
                </a:solidFill>
                <a:latin typeface="Franklin Gothic Demi" pitchFamily="34" charset="0"/>
                <a:cs typeface="Tahoma" pitchFamily="34" charset="0"/>
              </a:rPr>
              <a:t>Утренняя гимнастика</a:t>
            </a:r>
          </a:p>
        </p:txBody>
      </p:sp>
      <p:pic>
        <p:nvPicPr>
          <p:cNvPr id="1026" name="Picture 2" descr="C:\Users\Home\Documents\РАБОТА\Педсовет.создание условий для двигательной активности детей\PA20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540" y="2028380"/>
            <a:ext cx="5588785" cy="41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0363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193800" y="374650"/>
            <a:ext cx="669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Занятия по физической культуре</a:t>
            </a:r>
          </a:p>
        </p:txBody>
      </p:sp>
      <p:pic>
        <p:nvPicPr>
          <p:cNvPr id="3074" name="Picture 2" descr="C:\Users\Home\Documents\РАБОТА\Педсовет.создание условий для двигательной активности детей\SAM_2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074" y="2849699"/>
            <a:ext cx="3594672" cy="269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Home\Documents\РАБОТА\Педсовет.создание условий для двигательной активности детей\SAM_2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832" y="1694255"/>
            <a:ext cx="3264929" cy="244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197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Arial</vt:lpstr>
      <vt:lpstr>Calibri Light</vt:lpstr>
      <vt:lpstr>Times New Roman</vt:lpstr>
      <vt:lpstr>Tahoma</vt:lpstr>
      <vt:lpstr>Franklin Gothic Demi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ирина</cp:lastModifiedBy>
  <cp:revision>68</cp:revision>
  <dcterms:created xsi:type="dcterms:W3CDTF">2013-11-19T05:52:05Z</dcterms:created>
  <dcterms:modified xsi:type="dcterms:W3CDTF">2019-03-23T10:58:36Z</dcterms:modified>
</cp:coreProperties>
</file>